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3" r:id="rId4"/>
  </p:sldMasterIdLst>
  <p:notesMasterIdLst>
    <p:notesMasterId r:id="rId46"/>
  </p:notesMasterIdLst>
  <p:handoutMasterIdLst>
    <p:handoutMasterId r:id="rId47"/>
  </p:handoutMasterIdLst>
  <p:sldIdLst>
    <p:sldId id="336" r:id="rId5"/>
    <p:sldId id="371" r:id="rId6"/>
    <p:sldId id="402" r:id="rId7"/>
    <p:sldId id="376" r:id="rId8"/>
    <p:sldId id="369" r:id="rId9"/>
    <p:sldId id="360" r:id="rId10"/>
    <p:sldId id="403" r:id="rId11"/>
    <p:sldId id="356" r:id="rId12"/>
    <p:sldId id="373" r:id="rId13"/>
    <p:sldId id="397" r:id="rId14"/>
    <p:sldId id="409" r:id="rId15"/>
    <p:sldId id="359" r:id="rId16"/>
    <p:sldId id="375" r:id="rId17"/>
    <p:sldId id="382" r:id="rId18"/>
    <p:sldId id="385" r:id="rId19"/>
    <p:sldId id="392" r:id="rId20"/>
    <p:sldId id="390" r:id="rId21"/>
    <p:sldId id="386" r:id="rId22"/>
    <p:sldId id="377" r:id="rId23"/>
    <p:sldId id="396" r:id="rId24"/>
    <p:sldId id="380" r:id="rId25"/>
    <p:sldId id="378" r:id="rId26"/>
    <p:sldId id="383" r:id="rId27"/>
    <p:sldId id="393" r:id="rId28"/>
    <p:sldId id="394" r:id="rId29"/>
    <p:sldId id="395" r:id="rId30"/>
    <p:sldId id="379" r:id="rId31"/>
    <p:sldId id="381" r:id="rId32"/>
    <p:sldId id="384" r:id="rId33"/>
    <p:sldId id="387" r:id="rId34"/>
    <p:sldId id="388" r:id="rId35"/>
    <p:sldId id="398" r:id="rId36"/>
    <p:sldId id="408" r:id="rId37"/>
    <p:sldId id="406" r:id="rId38"/>
    <p:sldId id="389" r:id="rId39"/>
    <p:sldId id="404" r:id="rId40"/>
    <p:sldId id="401" r:id="rId41"/>
    <p:sldId id="350" r:id="rId42"/>
    <p:sldId id="405" r:id="rId43"/>
    <p:sldId id="343" r:id="rId44"/>
    <p:sldId id="372" r:id="rId45"/>
  </p:sldIdLst>
  <p:sldSz cx="9144000" cy="6858000" type="screen4x3"/>
  <p:notesSz cx="6797675" cy="9926638"/>
  <p:custDataLst>
    <p:tags r:id="rId48"/>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6FF"/>
    <a:srgbClr val="C00085"/>
    <a:srgbClr val="F58220"/>
    <a:srgbClr val="173F7E"/>
    <a:srgbClr val="339933"/>
    <a:srgbClr val="006600"/>
    <a:srgbClr val="898989"/>
    <a:srgbClr val="33BBB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521C790-B4C5-F64A-9A3B-F7E1BE02ED12}" v="1200" dt="2024-05-18T09:24:29.404"/>
    <p1510:client id="{0A7780CC-83A2-ECF4-1F38-F495908CA2F2}" v="841" dt="2024-05-19T06:23:00.149"/>
    <p1510:client id="{203B60AB-9681-124A-12EF-587D1E894CBF}" v="1990" dt="2024-05-18T08:43:20.461"/>
    <p1510:client id="{34B414E4-F525-FD57-0758-8430974B3469}" v="158" dt="2024-05-18T08:30:12.939"/>
    <p1510:client id="{89407F21-E967-7658-EDDB-99DCE6D31D60}" v="2" dt="2024-05-19T07:57:40.289"/>
    <p1510:client id="{92B56C61-5D4E-439E-8B21-8C5C4EBCF72C}" v="21" dt="2024-05-18T08:27:59.525"/>
    <p1510:client id="{D862D55D-DA24-CC20-A4A2-8DA0E02F459D}" v="1211" dt="2024-05-18T08:26:03.700"/>
    <p1510:client id="{E130B64B-4256-4373-9F6B-EED6FC1B3BAE}" v="3526" dt="2024-05-19T14:05:02.03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0"/>
        <p:guide pos="2880"/>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handoutMaster" Target="handoutMasters/handoutMaster1.xml"/><Relationship Id="rId50"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microsoft.com/office/2016/11/relationships/changesInfo" Target="changesInfos/changesInfo1.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tags" Target="tags/tag1.xml"/><Relationship Id="rId8" Type="http://schemas.openxmlformats.org/officeDocument/2006/relationships/slide" Target="slides/slide4.xml"/><Relationship Id="rId51"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notesMaster" Target="notesMasters/notesMaster1.xml"/><Relationship Id="rId20" Type="http://schemas.openxmlformats.org/officeDocument/2006/relationships/slide" Target="slides/slide16.xml"/><Relationship Id="rId41" Type="http://schemas.openxmlformats.org/officeDocument/2006/relationships/slide" Target="slides/slide37.xml"/><Relationship Id="rId54"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uang Yiqi" userId="S::e1221523@u.nus.edu::09f0f5eb-d2fd-4050-801d-ef061a4cf704" providerId="AD" clId="Web-{203B60AB-9681-124A-12EF-587D1E894CBF}"/>
    <pc:docChg chg="addSld delSld modSld sldOrd">
      <pc:chgData name="Huang Yiqi" userId="S::e1221523@u.nus.edu::09f0f5eb-d2fd-4050-801d-ef061a4cf704" providerId="AD" clId="Web-{203B60AB-9681-124A-12EF-587D1E894CBF}" dt="2024-05-18T08:43:18.805" v="1920" actId="20577"/>
      <pc:docMkLst>
        <pc:docMk/>
      </pc:docMkLst>
      <pc:sldChg chg="modSp">
        <pc:chgData name="Huang Yiqi" userId="S::e1221523@u.nus.edu::09f0f5eb-d2fd-4050-801d-ef061a4cf704" providerId="AD" clId="Web-{203B60AB-9681-124A-12EF-587D1E894CBF}" dt="2024-05-18T08:28:20.738" v="1875" actId="20577"/>
        <pc:sldMkLst>
          <pc:docMk/>
          <pc:sldMk cId="1173940824" sldId="336"/>
        </pc:sldMkLst>
        <pc:spChg chg="mod">
          <ac:chgData name="Huang Yiqi" userId="S::e1221523@u.nus.edu::09f0f5eb-d2fd-4050-801d-ef061a4cf704" providerId="AD" clId="Web-{203B60AB-9681-124A-12EF-587D1E894CBF}" dt="2024-05-18T08:28:20.738" v="1875" actId="20577"/>
          <ac:spMkLst>
            <pc:docMk/>
            <pc:sldMk cId="1173940824" sldId="336"/>
            <ac:spMk id="7" creationId="{00000000-0000-0000-0000-000000000000}"/>
          </ac:spMkLst>
        </pc:spChg>
      </pc:sldChg>
      <pc:sldChg chg="del">
        <pc:chgData name="Huang Yiqi" userId="S::e1221523@u.nus.edu::09f0f5eb-d2fd-4050-801d-ef061a4cf704" providerId="AD" clId="Web-{203B60AB-9681-124A-12EF-587D1E894CBF}" dt="2024-05-18T06:36:41.312" v="312"/>
        <pc:sldMkLst>
          <pc:docMk/>
          <pc:sldMk cId="311866493" sldId="342"/>
        </pc:sldMkLst>
      </pc:sldChg>
      <pc:sldChg chg="del">
        <pc:chgData name="Huang Yiqi" userId="S::e1221523@u.nus.edu::09f0f5eb-d2fd-4050-801d-ef061a4cf704" providerId="AD" clId="Web-{203B60AB-9681-124A-12EF-587D1E894CBF}" dt="2024-05-18T06:36:42.969" v="314"/>
        <pc:sldMkLst>
          <pc:docMk/>
          <pc:sldMk cId="3793842839" sldId="346"/>
        </pc:sldMkLst>
      </pc:sldChg>
      <pc:sldChg chg="del">
        <pc:chgData name="Huang Yiqi" userId="S::e1221523@u.nus.edu::09f0f5eb-d2fd-4050-801d-ef061a4cf704" providerId="AD" clId="Web-{203B60AB-9681-124A-12EF-587D1E894CBF}" dt="2024-05-18T06:36:42.172" v="313"/>
        <pc:sldMkLst>
          <pc:docMk/>
          <pc:sldMk cId="3845059793" sldId="349"/>
        </pc:sldMkLst>
      </pc:sldChg>
      <pc:sldChg chg="modSp">
        <pc:chgData name="Huang Yiqi" userId="S::e1221523@u.nus.edu::09f0f5eb-d2fd-4050-801d-ef061a4cf704" providerId="AD" clId="Web-{203B60AB-9681-124A-12EF-587D1E894CBF}" dt="2024-05-18T06:15:30.277" v="98" actId="20577"/>
        <pc:sldMkLst>
          <pc:docMk/>
          <pc:sldMk cId="2364633382" sldId="356"/>
        </pc:sldMkLst>
        <pc:spChg chg="mod">
          <ac:chgData name="Huang Yiqi" userId="S::e1221523@u.nus.edu::09f0f5eb-d2fd-4050-801d-ef061a4cf704" providerId="AD" clId="Web-{203B60AB-9681-124A-12EF-587D1E894CBF}" dt="2024-05-18T06:15:30.277" v="98" actId="20577"/>
          <ac:spMkLst>
            <pc:docMk/>
            <pc:sldMk cId="2364633382" sldId="356"/>
            <ac:spMk id="2" creationId="{00000000-0000-0000-0000-000000000000}"/>
          </ac:spMkLst>
        </pc:spChg>
      </pc:sldChg>
      <pc:sldChg chg="del">
        <pc:chgData name="Huang Yiqi" userId="S::e1221523@u.nus.edu::09f0f5eb-d2fd-4050-801d-ef061a4cf704" providerId="AD" clId="Web-{203B60AB-9681-124A-12EF-587D1E894CBF}" dt="2024-05-18T06:36:35.750" v="307"/>
        <pc:sldMkLst>
          <pc:docMk/>
          <pc:sldMk cId="3153402050" sldId="357"/>
        </pc:sldMkLst>
      </pc:sldChg>
      <pc:sldChg chg="modSp ord">
        <pc:chgData name="Huang Yiqi" userId="S::e1221523@u.nus.edu::09f0f5eb-d2fd-4050-801d-ef061a4cf704" providerId="AD" clId="Web-{203B60AB-9681-124A-12EF-587D1E894CBF}" dt="2024-05-18T08:24:12.561" v="1856" actId="20577"/>
        <pc:sldMkLst>
          <pc:docMk/>
          <pc:sldMk cId="650148370" sldId="359"/>
        </pc:sldMkLst>
        <pc:spChg chg="mod">
          <ac:chgData name="Huang Yiqi" userId="S::e1221523@u.nus.edu::09f0f5eb-d2fd-4050-801d-ef061a4cf704" providerId="AD" clId="Web-{203B60AB-9681-124A-12EF-587D1E894CBF}" dt="2024-05-18T06:35:47.921" v="303" actId="20577"/>
          <ac:spMkLst>
            <pc:docMk/>
            <pc:sldMk cId="650148370" sldId="359"/>
            <ac:spMk id="2" creationId="{00000000-0000-0000-0000-000000000000}"/>
          </ac:spMkLst>
        </pc:spChg>
        <pc:spChg chg="mod">
          <ac:chgData name="Huang Yiqi" userId="S::e1221523@u.nus.edu::09f0f5eb-d2fd-4050-801d-ef061a4cf704" providerId="AD" clId="Web-{203B60AB-9681-124A-12EF-587D1E894CBF}" dt="2024-05-18T08:24:12.561" v="1856" actId="20577"/>
          <ac:spMkLst>
            <pc:docMk/>
            <pc:sldMk cId="650148370" sldId="359"/>
            <ac:spMk id="3" creationId="{00000000-0000-0000-0000-000000000000}"/>
          </ac:spMkLst>
        </pc:spChg>
      </pc:sldChg>
      <pc:sldChg chg="del">
        <pc:chgData name="Huang Yiqi" userId="S::e1221523@u.nus.edu::09f0f5eb-d2fd-4050-801d-ef061a4cf704" providerId="AD" clId="Web-{203B60AB-9681-124A-12EF-587D1E894CBF}" dt="2024-05-18T06:36:36.703" v="308"/>
        <pc:sldMkLst>
          <pc:docMk/>
          <pc:sldMk cId="2290327042" sldId="362"/>
        </pc:sldMkLst>
      </pc:sldChg>
      <pc:sldChg chg="del">
        <pc:chgData name="Huang Yiqi" userId="S::e1221523@u.nus.edu::09f0f5eb-d2fd-4050-801d-ef061a4cf704" providerId="AD" clId="Web-{203B60AB-9681-124A-12EF-587D1E894CBF}" dt="2024-05-18T06:36:32.765" v="305"/>
        <pc:sldMkLst>
          <pc:docMk/>
          <pc:sldMk cId="267597689" sldId="363"/>
        </pc:sldMkLst>
      </pc:sldChg>
      <pc:sldChg chg="del">
        <pc:chgData name="Huang Yiqi" userId="S::e1221523@u.nus.edu::09f0f5eb-d2fd-4050-801d-ef061a4cf704" providerId="AD" clId="Web-{203B60AB-9681-124A-12EF-587D1E894CBF}" dt="2024-05-18T06:36:37.390" v="309"/>
        <pc:sldMkLst>
          <pc:docMk/>
          <pc:sldMk cId="122390318" sldId="364"/>
        </pc:sldMkLst>
      </pc:sldChg>
      <pc:sldChg chg="del">
        <pc:chgData name="Huang Yiqi" userId="S::e1221523@u.nus.edu::09f0f5eb-d2fd-4050-801d-ef061a4cf704" providerId="AD" clId="Web-{203B60AB-9681-124A-12EF-587D1E894CBF}" dt="2024-05-18T06:36:38.047" v="310"/>
        <pc:sldMkLst>
          <pc:docMk/>
          <pc:sldMk cId="3161959505" sldId="365"/>
        </pc:sldMkLst>
      </pc:sldChg>
      <pc:sldChg chg="del">
        <pc:chgData name="Huang Yiqi" userId="S::e1221523@u.nus.edu::09f0f5eb-d2fd-4050-801d-ef061a4cf704" providerId="AD" clId="Web-{203B60AB-9681-124A-12EF-587D1E894CBF}" dt="2024-05-18T06:36:34.562" v="306"/>
        <pc:sldMkLst>
          <pc:docMk/>
          <pc:sldMk cId="1981277288" sldId="366"/>
        </pc:sldMkLst>
      </pc:sldChg>
      <pc:sldChg chg="del">
        <pc:chgData name="Huang Yiqi" userId="S::e1221523@u.nus.edu::09f0f5eb-d2fd-4050-801d-ef061a4cf704" providerId="AD" clId="Web-{203B60AB-9681-124A-12EF-587D1E894CBF}" dt="2024-05-18T06:36:39.016" v="311"/>
        <pc:sldMkLst>
          <pc:docMk/>
          <pc:sldMk cId="2015478896" sldId="367"/>
        </pc:sldMkLst>
      </pc:sldChg>
      <pc:sldChg chg="del">
        <pc:chgData name="Huang Yiqi" userId="S::e1221523@u.nus.edu::09f0f5eb-d2fd-4050-801d-ef061a4cf704" providerId="AD" clId="Web-{203B60AB-9681-124A-12EF-587D1E894CBF}" dt="2024-05-18T06:36:31.125" v="304"/>
        <pc:sldMkLst>
          <pc:docMk/>
          <pc:sldMk cId="228202573" sldId="368"/>
        </pc:sldMkLst>
      </pc:sldChg>
      <pc:sldChg chg="modSp">
        <pc:chgData name="Huang Yiqi" userId="S::e1221523@u.nus.edu::09f0f5eb-d2fd-4050-801d-ef061a4cf704" providerId="AD" clId="Web-{203B60AB-9681-124A-12EF-587D1E894CBF}" dt="2024-05-18T06:19:53.546" v="114" actId="20577"/>
        <pc:sldMkLst>
          <pc:docMk/>
          <pc:sldMk cId="3970215548" sldId="371"/>
        </pc:sldMkLst>
        <pc:spChg chg="mod">
          <ac:chgData name="Huang Yiqi" userId="S::e1221523@u.nus.edu::09f0f5eb-d2fd-4050-801d-ef061a4cf704" providerId="AD" clId="Web-{203B60AB-9681-124A-12EF-587D1E894CBF}" dt="2024-05-18T06:12:48.618" v="82" actId="20577"/>
          <ac:spMkLst>
            <pc:docMk/>
            <pc:sldMk cId="3970215548" sldId="371"/>
            <ac:spMk id="2" creationId="{3C4C1508-6850-7584-084D-95A231C8363F}"/>
          </ac:spMkLst>
        </pc:spChg>
        <pc:spChg chg="mod">
          <ac:chgData name="Huang Yiqi" userId="S::e1221523@u.nus.edu::09f0f5eb-d2fd-4050-801d-ef061a4cf704" providerId="AD" clId="Web-{203B60AB-9681-124A-12EF-587D1E894CBF}" dt="2024-05-18T06:19:53.546" v="114" actId="20577"/>
          <ac:spMkLst>
            <pc:docMk/>
            <pc:sldMk cId="3970215548" sldId="371"/>
            <ac:spMk id="3" creationId="{31D2B09E-3E58-B542-1B8D-F4CF14AB9044}"/>
          </ac:spMkLst>
        </pc:spChg>
      </pc:sldChg>
      <pc:sldChg chg="modSp new modNotes">
        <pc:chgData name="Huang Yiqi" userId="S::e1221523@u.nus.edu::09f0f5eb-d2fd-4050-801d-ef061a4cf704" providerId="AD" clId="Web-{203B60AB-9681-124A-12EF-587D1E894CBF}" dt="2024-05-18T06:35:20.421" v="280" actId="20577"/>
        <pc:sldMkLst>
          <pc:docMk/>
          <pc:sldMk cId="3697329211" sldId="373"/>
        </pc:sldMkLst>
        <pc:spChg chg="mod">
          <ac:chgData name="Huang Yiqi" userId="S::e1221523@u.nus.edu::09f0f5eb-d2fd-4050-801d-ef061a4cf704" providerId="AD" clId="Web-{203B60AB-9681-124A-12EF-587D1E894CBF}" dt="2024-05-18T06:34:09.560" v="224"/>
          <ac:spMkLst>
            <pc:docMk/>
            <pc:sldMk cId="3697329211" sldId="373"/>
            <ac:spMk id="2" creationId="{C3716E70-3FD7-7D54-5937-50294FFDBB4F}"/>
          </ac:spMkLst>
        </pc:spChg>
        <pc:spChg chg="mod">
          <ac:chgData name="Huang Yiqi" userId="S::e1221523@u.nus.edu::09f0f5eb-d2fd-4050-801d-ef061a4cf704" providerId="AD" clId="Web-{203B60AB-9681-124A-12EF-587D1E894CBF}" dt="2024-05-18T06:35:20.421" v="280" actId="20577"/>
          <ac:spMkLst>
            <pc:docMk/>
            <pc:sldMk cId="3697329211" sldId="373"/>
            <ac:spMk id="3" creationId="{7F211403-CF50-C7EB-EAF7-013D2CA00AD3}"/>
          </ac:spMkLst>
        </pc:spChg>
        <pc:spChg chg="mod">
          <ac:chgData name="Huang Yiqi" userId="S::e1221523@u.nus.edu::09f0f5eb-d2fd-4050-801d-ef061a4cf704" providerId="AD" clId="Web-{203B60AB-9681-124A-12EF-587D1E894CBF}" dt="2024-05-18T06:34:09.592" v="226"/>
          <ac:spMkLst>
            <pc:docMk/>
            <pc:sldMk cId="3697329211" sldId="373"/>
            <ac:spMk id="4" creationId="{30536F6E-A7B8-93A0-0A7A-A06D12053E3B}"/>
          </ac:spMkLst>
        </pc:spChg>
      </pc:sldChg>
      <pc:sldChg chg="modSp new">
        <pc:chgData name="Huang Yiqi" userId="S::e1221523@u.nus.edu::09f0f5eb-d2fd-4050-801d-ef061a4cf704" providerId="AD" clId="Web-{203B60AB-9681-124A-12EF-587D1E894CBF}" dt="2024-05-18T06:37:06.032" v="329" actId="20577"/>
        <pc:sldMkLst>
          <pc:docMk/>
          <pc:sldMk cId="1551072117" sldId="375"/>
        </pc:sldMkLst>
        <pc:spChg chg="mod">
          <ac:chgData name="Huang Yiqi" userId="S::e1221523@u.nus.edu::09f0f5eb-d2fd-4050-801d-ef061a4cf704" providerId="AD" clId="Web-{203B60AB-9681-124A-12EF-587D1E894CBF}" dt="2024-05-18T06:37:06.032" v="329" actId="20577"/>
          <ac:spMkLst>
            <pc:docMk/>
            <pc:sldMk cId="1551072117" sldId="375"/>
            <ac:spMk id="2" creationId="{BE0364F3-5930-EB10-FABE-4DAC223E18E0}"/>
          </ac:spMkLst>
        </pc:spChg>
      </pc:sldChg>
      <pc:sldChg chg="modSp new">
        <pc:chgData name="Huang Yiqi" userId="S::e1221523@u.nus.edu::09f0f5eb-d2fd-4050-801d-ef061a4cf704" providerId="AD" clId="Web-{203B60AB-9681-124A-12EF-587D1E894CBF}" dt="2024-05-18T06:37:22.672" v="340" actId="20577"/>
        <pc:sldMkLst>
          <pc:docMk/>
          <pc:sldMk cId="3145792968" sldId="377"/>
        </pc:sldMkLst>
        <pc:spChg chg="mod">
          <ac:chgData name="Huang Yiqi" userId="S::e1221523@u.nus.edu::09f0f5eb-d2fd-4050-801d-ef061a4cf704" providerId="AD" clId="Web-{203B60AB-9681-124A-12EF-587D1E894CBF}" dt="2024-05-18T06:37:22.672" v="340" actId="20577"/>
          <ac:spMkLst>
            <pc:docMk/>
            <pc:sldMk cId="3145792968" sldId="377"/>
            <ac:spMk id="2" creationId="{3D3B2A44-1927-69F7-FC2D-E8F75983369A}"/>
          </ac:spMkLst>
        </pc:spChg>
      </pc:sldChg>
      <pc:sldChg chg="modSp new">
        <pc:chgData name="Huang Yiqi" userId="S::e1221523@u.nus.edu::09f0f5eb-d2fd-4050-801d-ef061a4cf704" providerId="AD" clId="Web-{203B60AB-9681-124A-12EF-587D1E894CBF}" dt="2024-05-18T06:37:37.001" v="358" actId="20577"/>
        <pc:sldMkLst>
          <pc:docMk/>
          <pc:sldMk cId="4135367927" sldId="378"/>
        </pc:sldMkLst>
        <pc:spChg chg="mod">
          <ac:chgData name="Huang Yiqi" userId="S::e1221523@u.nus.edu::09f0f5eb-d2fd-4050-801d-ef061a4cf704" providerId="AD" clId="Web-{203B60AB-9681-124A-12EF-587D1E894CBF}" dt="2024-05-18T06:37:37.001" v="358" actId="20577"/>
          <ac:spMkLst>
            <pc:docMk/>
            <pc:sldMk cId="4135367927" sldId="378"/>
            <ac:spMk id="2" creationId="{90B4A11A-796A-0FA5-B7AC-120ABFCD8FF5}"/>
          </ac:spMkLst>
        </pc:spChg>
      </pc:sldChg>
      <pc:sldChg chg="modSp new modNotes">
        <pc:chgData name="Huang Yiqi" userId="S::e1221523@u.nus.edu::09f0f5eb-d2fd-4050-801d-ef061a4cf704" providerId="AD" clId="Web-{203B60AB-9681-124A-12EF-587D1E894CBF}" dt="2024-05-18T08:16:03.242" v="1798" actId="20577"/>
        <pc:sldMkLst>
          <pc:docMk/>
          <pc:sldMk cId="1653818361" sldId="379"/>
        </pc:sldMkLst>
        <pc:spChg chg="mod">
          <ac:chgData name="Huang Yiqi" userId="S::e1221523@u.nus.edu::09f0f5eb-d2fd-4050-801d-ef061a4cf704" providerId="AD" clId="Web-{203B60AB-9681-124A-12EF-587D1E894CBF}" dt="2024-05-18T08:12:01.692" v="1784"/>
          <ac:spMkLst>
            <pc:docMk/>
            <pc:sldMk cId="1653818361" sldId="379"/>
            <ac:spMk id="2" creationId="{96B6D92F-F806-191A-8D42-04A81C211796}"/>
          </ac:spMkLst>
        </pc:spChg>
        <pc:spChg chg="mod">
          <ac:chgData name="Huang Yiqi" userId="S::e1221523@u.nus.edu::09f0f5eb-d2fd-4050-801d-ef061a4cf704" providerId="AD" clId="Web-{203B60AB-9681-124A-12EF-587D1E894CBF}" dt="2024-05-18T08:16:03.242" v="1798" actId="20577"/>
          <ac:spMkLst>
            <pc:docMk/>
            <pc:sldMk cId="1653818361" sldId="379"/>
            <ac:spMk id="3" creationId="{7A9D66BF-8E4E-2E5F-BEB5-DBCB3B18D019}"/>
          </ac:spMkLst>
        </pc:spChg>
        <pc:spChg chg="mod">
          <ac:chgData name="Huang Yiqi" userId="S::e1221523@u.nus.edu::09f0f5eb-d2fd-4050-801d-ef061a4cf704" providerId="AD" clId="Web-{203B60AB-9681-124A-12EF-587D1E894CBF}" dt="2024-05-18T08:12:01.723" v="1786"/>
          <ac:spMkLst>
            <pc:docMk/>
            <pc:sldMk cId="1653818361" sldId="379"/>
            <ac:spMk id="4" creationId="{E6F26262-C709-97E0-422F-F4AFCBB30C51}"/>
          </ac:spMkLst>
        </pc:spChg>
      </pc:sldChg>
      <pc:sldChg chg="modSp new">
        <pc:chgData name="Huang Yiqi" userId="S::e1221523@u.nus.edu::09f0f5eb-d2fd-4050-801d-ef061a4cf704" providerId="AD" clId="Web-{203B60AB-9681-124A-12EF-587D1E894CBF}" dt="2024-05-18T06:44:52.339" v="519" actId="20577"/>
        <pc:sldMkLst>
          <pc:docMk/>
          <pc:sldMk cId="1839158868" sldId="380"/>
        </pc:sldMkLst>
        <pc:spChg chg="mod">
          <ac:chgData name="Huang Yiqi" userId="S::e1221523@u.nus.edu::09f0f5eb-d2fd-4050-801d-ef061a4cf704" providerId="AD" clId="Web-{203B60AB-9681-124A-12EF-587D1E894CBF}" dt="2024-05-18T06:41:43.629" v="476" actId="20577"/>
          <ac:spMkLst>
            <pc:docMk/>
            <pc:sldMk cId="1839158868" sldId="380"/>
            <ac:spMk id="2" creationId="{AAB8B5CC-D372-0C75-5B6E-7D084A585617}"/>
          </ac:spMkLst>
        </pc:spChg>
        <pc:spChg chg="mod">
          <ac:chgData name="Huang Yiqi" userId="S::e1221523@u.nus.edu::09f0f5eb-d2fd-4050-801d-ef061a4cf704" providerId="AD" clId="Web-{203B60AB-9681-124A-12EF-587D1E894CBF}" dt="2024-05-18T06:44:52.339" v="519" actId="20577"/>
          <ac:spMkLst>
            <pc:docMk/>
            <pc:sldMk cId="1839158868" sldId="380"/>
            <ac:spMk id="3" creationId="{B6537A74-2407-7045-431C-916E727EC105}"/>
          </ac:spMkLst>
        </pc:spChg>
      </pc:sldChg>
      <pc:sldChg chg="addSp modSp new modNotes">
        <pc:chgData name="Huang Yiqi" userId="S::e1221523@u.nus.edu::09f0f5eb-d2fd-4050-801d-ef061a4cf704" providerId="AD" clId="Web-{203B60AB-9681-124A-12EF-587D1E894CBF}" dt="2024-05-18T08:32:12.585" v="1888"/>
        <pc:sldMkLst>
          <pc:docMk/>
          <pc:sldMk cId="1001252181" sldId="381"/>
        </pc:sldMkLst>
        <pc:spChg chg="mod">
          <ac:chgData name="Huang Yiqi" userId="S::e1221523@u.nus.edu::09f0f5eb-d2fd-4050-801d-ef061a4cf704" providerId="AD" clId="Web-{203B60AB-9681-124A-12EF-587D1E894CBF}" dt="2024-05-18T08:12:14.255" v="1787"/>
          <ac:spMkLst>
            <pc:docMk/>
            <pc:sldMk cId="1001252181" sldId="381"/>
            <ac:spMk id="2" creationId="{12D746E5-1486-2434-F48E-9D94815B81B5}"/>
          </ac:spMkLst>
        </pc:spChg>
        <pc:spChg chg="mod">
          <ac:chgData name="Huang Yiqi" userId="S::e1221523@u.nus.edu::09f0f5eb-d2fd-4050-801d-ef061a4cf704" providerId="AD" clId="Web-{203B60AB-9681-124A-12EF-587D1E894CBF}" dt="2024-05-18T08:12:14.255" v="1788"/>
          <ac:spMkLst>
            <pc:docMk/>
            <pc:sldMk cId="1001252181" sldId="381"/>
            <ac:spMk id="3" creationId="{58D1C1CA-5285-25F7-180E-26F7E04D3352}"/>
          </ac:spMkLst>
        </pc:spChg>
        <pc:spChg chg="mod">
          <ac:chgData name="Huang Yiqi" userId="S::e1221523@u.nus.edu::09f0f5eb-d2fd-4050-801d-ef061a4cf704" providerId="AD" clId="Web-{203B60AB-9681-124A-12EF-587D1E894CBF}" dt="2024-05-18T08:12:14.395" v="1789"/>
          <ac:spMkLst>
            <pc:docMk/>
            <pc:sldMk cId="1001252181" sldId="381"/>
            <ac:spMk id="4" creationId="{94BD1114-E569-7268-F883-E61470D709C6}"/>
          </ac:spMkLst>
        </pc:spChg>
        <pc:spChg chg="add mod">
          <ac:chgData name="Huang Yiqi" userId="S::e1221523@u.nus.edu::09f0f5eb-d2fd-4050-801d-ef061a4cf704" providerId="AD" clId="Web-{203B60AB-9681-124A-12EF-587D1E894CBF}" dt="2024-05-18T08:32:12.585" v="1888"/>
          <ac:spMkLst>
            <pc:docMk/>
            <pc:sldMk cId="1001252181" sldId="381"/>
            <ac:spMk id="6" creationId="{5095B930-F669-E02E-0DA2-0D3C844B6953}"/>
          </ac:spMkLst>
        </pc:spChg>
        <pc:graphicFrameChg chg="add mod modGraphic">
          <ac:chgData name="Huang Yiqi" userId="S::e1221523@u.nus.edu::09f0f5eb-d2fd-4050-801d-ef061a4cf704" providerId="AD" clId="Web-{203B60AB-9681-124A-12EF-587D1E894CBF}" dt="2024-05-18T08:30:33.240" v="1881" actId="1076"/>
          <ac:graphicFrameMkLst>
            <pc:docMk/>
            <pc:sldMk cId="1001252181" sldId="381"/>
            <ac:graphicFrameMk id="5" creationId="{03E4ABCA-3E4C-EB1F-D777-8AAE6B45477D}"/>
          </ac:graphicFrameMkLst>
        </pc:graphicFrameChg>
      </pc:sldChg>
      <pc:sldChg chg="addSp delSp modSp add replId modNotes">
        <pc:chgData name="Huang Yiqi" userId="S::e1221523@u.nus.edu::09f0f5eb-d2fd-4050-801d-ef061a4cf704" providerId="AD" clId="Web-{203B60AB-9681-124A-12EF-587D1E894CBF}" dt="2024-05-18T08:12:22.317" v="1791"/>
        <pc:sldMkLst>
          <pc:docMk/>
          <pc:sldMk cId="2423160174" sldId="384"/>
        </pc:sldMkLst>
        <pc:spChg chg="mod">
          <ac:chgData name="Huang Yiqi" userId="S::e1221523@u.nus.edu::09f0f5eb-d2fd-4050-801d-ef061a4cf704" providerId="AD" clId="Web-{203B60AB-9681-124A-12EF-587D1E894CBF}" dt="2024-05-18T08:12:22.317" v="1790"/>
          <ac:spMkLst>
            <pc:docMk/>
            <pc:sldMk cId="2423160174" sldId="384"/>
            <ac:spMk id="2" creationId="{12D746E5-1486-2434-F48E-9D94815B81B5}"/>
          </ac:spMkLst>
        </pc:spChg>
        <pc:spChg chg="del">
          <ac:chgData name="Huang Yiqi" userId="S::e1221523@u.nus.edu::09f0f5eb-d2fd-4050-801d-ef061a4cf704" providerId="AD" clId="Web-{203B60AB-9681-124A-12EF-587D1E894CBF}" dt="2024-05-18T07:47:01.648" v="1653"/>
          <ac:spMkLst>
            <pc:docMk/>
            <pc:sldMk cId="2423160174" sldId="384"/>
            <ac:spMk id="3" creationId="{58D1C1CA-5285-25F7-180E-26F7E04D3352}"/>
          </ac:spMkLst>
        </pc:spChg>
        <pc:spChg chg="mod">
          <ac:chgData name="Huang Yiqi" userId="S::e1221523@u.nus.edu::09f0f5eb-d2fd-4050-801d-ef061a4cf704" providerId="AD" clId="Web-{203B60AB-9681-124A-12EF-587D1E894CBF}" dt="2024-05-18T08:12:22.317" v="1791"/>
          <ac:spMkLst>
            <pc:docMk/>
            <pc:sldMk cId="2423160174" sldId="384"/>
            <ac:spMk id="4" creationId="{94BD1114-E569-7268-F883-E61470D709C6}"/>
          </ac:spMkLst>
        </pc:spChg>
        <pc:spChg chg="add del mod">
          <ac:chgData name="Huang Yiqi" userId="S::e1221523@u.nus.edu::09f0f5eb-d2fd-4050-801d-ef061a4cf704" providerId="AD" clId="Web-{203B60AB-9681-124A-12EF-587D1E894CBF}" dt="2024-05-18T07:47:05.273" v="1654"/>
          <ac:spMkLst>
            <pc:docMk/>
            <pc:sldMk cId="2423160174" sldId="384"/>
            <ac:spMk id="8" creationId="{53C741FF-6A61-9783-B3F9-11641F61F3B8}"/>
          </ac:spMkLst>
        </pc:spChg>
        <pc:graphicFrameChg chg="del">
          <ac:chgData name="Huang Yiqi" userId="S::e1221523@u.nus.edu::09f0f5eb-d2fd-4050-801d-ef061a4cf704" providerId="AD" clId="Web-{203B60AB-9681-124A-12EF-587D1E894CBF}" dt="2024-05-18T07:37:18.922" v="1645"/>
          <ac:graphicFrameMkLst>
            <pc:docMk/>
            <pc:sldMk cId="2423160174" sldId="384"/>
            <ac:graphicFrameMk id="5" creationId="{03E4ABCA-3E4C-EB1F-D777-8AAE6B45477D}"/>
          </ac:graphicFrameMkLst>
        </pc:graphicFrameChg>
        <pc:picChg chg="add mod modCrop">
          <ac:chgData name="Huang Yiqi" userId="S::e1221523@u.nus.edu::09f0f5eb-d2fd-4050-801d-ef061a4cf704" providerId="AD" clId="Web-{203B60AB-9681-124A-12EF-587D1E894CBF}" dt="2024-05-18T07:47:12.883" v="1656" actId="14100"/>
          <ac:picMkLst>
            <pc:docMk/>
            <pc:sldMk cId="2423160174" sldId="384"/>
            <ac:picMk id="6" creationId="{FEEE9F44-9356-594C-8AC4-12F5BB8BFBE2}"/>
          </ac:picMkLst>
        </pc:picChg>
        <pc:picChg chg="add del mod">
          <ac:chgData name="Huang Yiqi" userId="S::e1221523@u.nus.edu::09f0f5eb-d2fd-4050-801d-ef061a4cf704" providerId="AD" clId="Web-{203B60AB-9681-124A-12EF-587D1E894CBF}" dt="2024-05-18T07:50:32.292" v="1670"/>
          <ac:picMkLst>
            <pc:docMk/>
            <pc:sldMk cId="2423160174" sldId="384"/>
            <ac:picMk id="9" creationId="{342675EA-50A9-4133-36E9-CDFCCA0649BF}"/>
          </ac:picMkLst>
        </pc:picChg>
        <pc:picChg chg="add del mod">
          <ac:chgData name="Huang Yiqi" userId="S::e1221523@u.nus.edu::09f0f5eb-d2fd-4050-801d-ef061a4cf704" providerId="AD" clId="Web-{203B60AB-9681-124A-12EF-587D1E894CBF}" dt="2024-05-18T07:50:32.854" v="1671"/>
          <ac:picMkLst>
            <pc:docMk/>
            <pc:sldMk cId="2423160174" sldId="384"/>
            <ac:picMk id="10" creationId="{0CD8C4E0-0F7F-551C-E9A7-21416B78215D}"/>
          </ac:picMkLst>
        </pc:picChg>
      </pc:sldChg>
      <pc:sldChg chg="addSp delSp modSp add replId modNotes">
        <pc:chgData name="Huang Yiqi" userId="S::e1221523@u.nus.edu::09f0f5eb-d2fd-4050-801d-ef061a4cf704" providerId="AD" clId="Web-{203B60AB-9681-124A-12EF-587D1E894CBF}" dt="2024-05-18T08:43:07.883" v="1912" actId="20577"/>
        <pc:sldMkLst>
          <pc:docMk/>
          <pc:sldMk cId="1358959440" sldId="387"/>
        </pc:sldMkLst>
        <pc:spChg chg="mod">
          <ac:chgData name="Huang Yiqi" userId="S::e1221523@u.nus.edu::09f0f5eb-d2fd-4050-801d-ef061a4cf704" providerId="AD" clId="Web-{203B60AB-9681-124A-12EF-587D1E894CBF}" dt="2024-05-18T08:12:29.692" v="1792"/>
          <ac:spMkLst>
            <pc:docMk/>
            <pc:sldMk cId="1358959440" sldId="387"/>
            <ac:spMk id="2" creationId="{12D746E5-1486-2434-F48E-9D94815B81B5}"/>
          </ac:spMkLst>
        </pc:spChg>
        <pc:spChg chg="add mod">
          <ac:chgData name="Huang Yiqi" userId="S::e1221523@u.nus.edu::09f0f5eb-d2fd-4050-801d-ef061a4cf704" providerId="AD" clId="Web-{203B60AB-9681-124A-12EF-587D1E894CBF}" dt="2024-05-18T08:43:00.726" v="1905" actId="1076"/>
          <ac:spMkLst>
            <pc:docMk/>
            <pc:sldMk cId="1358959440" sldId="387"/>
            <ac:spMk id="3" creationId="{70D71F92-B3DD-6C4A-48C3-3E6492FA0FB4}"/>
          </ac:spMkLst>
        </pc:spChg>
        <pc:spChg chg="mod">
          <ac:chgData name="Huang Yiqi" userId="S::e1221523@u.nus.edu::09f0f5eb-d2fd-4050-801d-ef061a4cf704" providerId="AD" clId="Web-{203B60AB-9681-124A-12EF-587D1E894CBF}" dt="2024-05-18T08:12:29.692" v="1793"/>
          <ac:spMkLst>
            <pc:docMk/>
            <pc:sldMk cId="1358959440" sldId="387"/>
            <ac:spMk id="4" creationId="{94BD1114-E569-7268-F883-E61470D709C6}"/>
          </ac:spMkLst>
        </pc:spChg>
        <pc:spChg chg="add mod">
          <ac:chgData name="Huang Yiqi" userId="S::e1221523@u.nus.edu::09f0f5eb-d2fd-4050-801d-ef061a4cf704" providerId="AD" clId="Web-{203B60AB-9681-124A-12EF-587D1E894CBF}" dt="2024-05-18T08:43:07.883" v="1912" actId="20577"/>
          <ac:spMkLst>
            <pc:docMk/>
            <pc:sldMk cId="1358959440" sldId="387"/>
            <ac:spMk id="5" creationId="{7EB9DD13-2D7D-2FDB-BB50-9AF642F2C818}"/>
          </ac:spMkLst>
        </pc:spChg>
        <pc:picChg chg="del">
          <ac:chgData name="Huang Yiqi" userId="S::e1221523@u.nus.edu::09f0f5eb-d2fd-4050-801d-ef061a4cf704" providerId="AD" clId="Web-{203B60AB-9681-124A-12EF-587D1E894CBF}" dt="2024-05-18T07:50:07.354" v="1662"/>
          <ac:picMkLst>
            <pc:docMk/>
            <pc:sldMk cId="1358959440" sldId="387"/>
            <ac:picMk id="6" creationId="{FEEE9F44-9356-594C-8AC4-12F5BB8BFBE2}"/>
          </ac:picMkLst>
        </pc:picChg>
        <pc:picChg chg="mod">
          <ac:chgData name="Huang Yiqi" userId="S::e1221523@u.nus.edu::09f0f5eb-d2fd-4050-801d-ef061a4cf704" providerId="AD" clId="Web-{203B60AB-9681-124A-12EF-587D1E894CBF}" dt="2024-05-18T08:40:49.598" v="1892" actId="14100"/>
          <ac:picMkLst>
            <pc:docMk/>
            <pc:sldMk cId="1358959440" sldId="387"/>
            <ac:picMk id="9" creationId="{342675EA-50A9-4133-36E9-CDFCCA0649BF}"/>
          </ac:picMkLst>
        </pc:picChg>
        <pc:picChg chg="mod ord">
          <ac:chgData name="Huang Yiqi" userId="S::e1221523@u.nus.edu::09f0f5eb-d2fd-4050-801d-ef061a4cf704" providerId="AD" clId="Web-{203B60AB-9681-124A-12EF-587D1E894CBF}" dt="2024-05-18T08:40:55.755" v="1893" actId="14100"/>
          <ac:picMkLst>
            <pc:docMk/>
            <pc:sldMk cId="1358959440" sldId="387"/>
            <ac:picMk id="10" creationId="{0CD8C4E0-0F7F-551C-E9A7-21416B78215D}"/>
          </ac:picMkLst>
        </pc:picChg>
      </pc:sldChg>
      <pc:sldChg chg="addSp delSp modSp add replId modNotes">
        <pc:chgData name="Huang Yiqi" userId="S::e1221523@u.nus.edu::09f0f5eb-d2fd-4050-801d-ef061a4cf704" providerId="AD" clId="Web-{203B60AB-9681-124A-12EF-587D1E894CBF}" dt="2024-05-18T08:43:18.805" v="1920" actId="20577"/>
        <pc:sldMkLst>
          <pc:docMk/>
          <pc:sldMk cId="1996494798" sldId="388"/>
        </pc:sldMkLst>
        <pc:spChg chg="mod">
          <ac:chgData name="Huang Yiqi" userId="S::e1221523@u.nus.edu::09f0f5eb-d2fd-4050-801d-ef061a4cf704" providerId="AD" clId="Web-{203B60AB-9681-124A-12EF-587D1E894CBF}" dt="2024-05-18T08:12:36.239" v="1794" actId="20577"/>
          <ac:spMkLst>
            <pc:docMk/>
            <pc:sldMk cId="1996494798" sldId="388"/>
            <ac:spMk id="2" creationId="{12D746E5-1486-2434-F48E-9D94815B81B5}"/>
          </ac:spMkLst>
        </pc:spChg>
        <pc:spChg chg="add">
          <ac:chgData name="Huang Yiqi" userId="S::e1221523@u.nus.edu::09f0f5eb-d2fd-4050-801d-ef061a4cf704" providerId="AD" clId="Web-{203B60AB-9681-124A-12EF-587D1E894CBF}" dt="2024-05-18T08:43:11.383" v="1913"/>
          <ac:spMkLst>
            <pc:docMk/>
            <pc:sldMk cId="1996494798" sldId="388"/>
            <ac:spMk id="7" creationId="{19FD01AB-C6B6-150B-702C-1BE3A08D3E14}"/>
          </ac:spMkLst>
        </pc:spChg>
        <pc:spChg chg="add mod">
          <ac:chgData name="Huang Yiqi" userId="S::e1221523@u.nus.edu::09f0f5eb-d2fd-4050-801d-ef061a4cf704" providerId="AD" clId="Web-{203B60AB-9681-124A-12EF-587D1E894CBF}" dt="2024-05-18T08:43:18.805" v="1920" actId="20577"/>
          <ac:spMkLst>
            <pc:docMk/>
            <pc:sldMk cId="1996494798" sldId="388"/>
            <ac:spMk id="9" creationId="{20D4C35E-3852-D46B-47AD-044211840609}"/>
          </ac:spMkLst>
        </pc:spChg>
        <pc:picChg chg="add mod">
          <ac:chgData name="Huang Yiqi" userId="S::e1221523@u.nus.edu::09f0f5eb-d2fd-4050-801d-ef061a4cf704" providerId="AD" clId="Web-{203B60AB-9681-124A-12EF-587D1E894CBF}" dt="2024-05-18T08:42:36.538" v="1896" actId="1076"/>
          <ac:picMkLst>
            <pc:docMk/>
            <pc:sldMk cId="1996494798" sldId="388"/>
            <ac:picMk id="3" creationId="{B90B90BF-8CF9-270E-BE78-C8393C9AF101}"/>
          </ac:picMkLst>
        </pc:picChg>
        <pc:picChg chg="add mod">
          <ac:chgData name="Huang Yiqi" userId="S::e1221523@u.nus.edu::09f0f5eb-d2fd-4050-801d-ef061a4cf704" providerId="AD" clId="Web-{203B60AB-9681-124A-12EF-587D1E894CBF}" dt="2024-05-18T08:42:18.757" v="1894" actId="14100"/>
          <ac:picMkLst>
            <pc:docMk/>
            <pc:sldMk cId="1996494798" sldId="388"/>
            <ac:picMk id="5" creationId="{AE0A451B-CDFF-38F7-3B75-F92DB24302D0}"/>
          </ac:picMkLst>
        </pc:picChg>
        <pc:picChg chg="del">
          <ac:chgData name="Huang Yiqi" userId="S::e1221523@u.nus.edu::09f0f5eb-d2fd-4050-801d-ef061a4cf704" providerId="AD" clId="Web-{203B60AB-9681-124A-12EF-587D1E894CBF}" dt="2024-05-18T07:51:16.683" v="1674"/>
          <ac:picMkLst>
            <pc:docMk/>
            <pc:sldMk cId="1996494798" sldId="388"/>
            <ac:picMk id="9" creationId="{342675EA-50A9-4133-36E9-CDFCCA0649BF}"/>
          </ac:picMkLst>
        </pc:picChg>
        <pc:picChg chg="del">
          <ac:chgData name="Huang Yiqi" userId="S::e1221523@u.nus.edu::09f0f5eb-d2fd-4050-801d-ef061a4cf704" providerId="AD" clId="Web-{203B60AB-9681-124A-12EF-587D1E894CBF}" dt="2024-05-18T07:51:16.214" v="1673"/>
          <ac:picMkLst>
            <pc:docMk/>
            <pc:sldMk cId="1996494798" sldId="388"/>
            <ac:picMk id="10" creationId="{0CD8C4E0-0F7F-551C-E9A7-21416B78215D}"/>
          </ac:picMkLst>
        </pc:picChg>
      </pc:sldChg>
      <pc:sldChg chg="addSp modSp">
        <pc:chgData name="Huang Yiqi" userId="S::e1221523@u.nus.edu::09f0f5eb-d2fd-4050-801d-ef061a4cf704" providerId="AD" clId="Web-{203B60AB-9681-124A-12EF-587D1E894CBF}" dt="2024-05-18T08:00:40.644" v="1744" actId="14100"/>
        <pc:sldMkLst>
          <pc:docMk/>
          <pc:sldMk cId="2734575086" sldId="389"/>
        </pc:sldMkLst>
        <pc:picChg chg="add mod">
          <ac:chgData name="Huang Yiqi" userId="S::e1221523@u.nus.edu::09f0f5eb-d2fd-4050-801d-ef061a4cf704" providerId="AD" clId="Web-{203B60AB-9681-124A-12EF-587D1E894CBF}" dt="2024-05-18T08:00:40.644" v="1744" actId="14100"/>
          <ac:picMkLst>
            <pc:docMk/>
            <pc:sldMk cId="2734575086" sldId="389"/>
            <ac:picMk id="6" creationId="{F9B3079A-C933-B546-576D-D51A65CF81E0}"/>
          </ac:picMkLst>
        </pc:picChg>
      </pc:sldChg>
      <pc:sldChg chg="addSp delSp modSp add ord replId modNotes">
        <pc:chgData name="Huang Yiqi" userId="S::e1221523@u.nus.edu::09f0f5eb-d2fd-4050-801d-ef061a4cf704" providerId="AD" clId="Web-{203B60AB-9681-124A-12EF-587D1E894CBF}" dt="2024-05-18T08:12:40.442" v="1795" actId="20577"/>
        <pc:sldMkLst>
          <pc:docMk/>
          <pc:sldMk cId="513745581" sldId="391"/>
        </pc:sldMkLst>
        <pc:spChg chg="mod">
          <ac:chgData name="Huang Yiqi" userId="S::e1221523@u.nus.edu::09f0f5eb-d2fd-4050-801d-ef061a4cf704" providerId="AD" clId="Web-{203B60AB-9681-124A-12EF-587D1E894CBF}" dt="2024-05-18T08:12:40.442" v="1795" actId="20577"/>
          <ac:spMkLst>
            <pc:docMk/>
            <pc:sldMk cId="513745581" sldId="391"/>
            <ac:spMk id="2" creationId="{3D3B2A44-1927-69F7-FC2D-E8F75983369A}"/>
          </ac:spMkLst>
        </pc:spChg>
        <pc:spChg chg="del">
          <ac:chgData name="Huang Yiqi" userId="S::e1221523@u.nus.edu::09f0f5eb-d2fd-4050-801d-ef061a4cf704" providerId="AD" clId="Web-{203B60AB-9681-124A-12EF-587D1E894CBF}" dt="2024-05-18T07:56:45.578" v="1699"/>
          <ac:spMkLst>
            <pc:docMk/>
            <pc:sldMk cId="513745581" sldId="391"/>
            <ac:spMk id="3" creationId="{1A154056-B876-C69C-5DC7-E6071D8A561B}"/>
          </ac:spMkLst>
        </pc:spChg>
        <pc:spChg chg="add del mod">
          <ac:chgData name="Huang Yiqi" userId="S::e1221523@u.nus.edu::09f0f5eb-d2fd-4050-801d-ef061a4cf704" providerId="AD" clId="Web-{203B60AB-9681-124A-12EF-587D1E894CBF}" dt="2024-05-18T08:03:44.307" v="1762"/>
          <ac:spMkLst>
            <pc:docMk/>
            <pc:sldMk cId="513745581" sldId="391"/>
            <ac:spMk id="7" creationId="{A058297D-6E93-6382-1C2F-191B95A2A48F}"/>
          </ac:spMkLst>
        </pc:spChg>
        <pc:spChg chg="add del mod">
          <ac:chgData name="Huang Yiqi" userId="S::e1221523@u.nus.edu::09f0f5eb-d2fd-4050-801d-ef061a4cf704" providerId="AD" clId="Web-{203B60AB-9681-124A-12EF-587D1E894CBF}" dt="2024-05-18T08:03:41.307" v="1760"/>
          <ac:spMkLst>
            <pc:docMk/>
            <pc:sldMk cId="513745581" sldId="391"/>
            <ac:spMk id="9" creationId="{A4126C14-F5BE-7060-BDE8-7124C5ADE8BF}"/>
          </ac:spMkLst>
        </pc:spChg>
        <pc:picChg chg="add del mod">
          <ac:chgData name="Huang Yiqi" userId="S::e1221523@u.nus.edu::09f0f5eb-d2fd-4050-801d-ef061a4cf704" providerId="AD" clId="Web-{203B60AB-9681-124A-12EF-587D1E894CBF}" dt="2024-05-18T08:09:44.596" v="1780"/>
          <ac:picMkLst>
            <pc:docMk/>
            <pc:sldMk cId="513745581" sldId="391"/>
            <ac:picMk id="5" creationId="{BA7E0551-614E-AB85-DA53-E805BC7E65EC}"/>
          </ac:picMkLst>
        </pc:picChg>
        <pc:picChg chg="add del mod">
          <ac:chgData name="Huang Yiqi" userId="S::e1221523@u.nus.edu::09f0f5eb-d2fd-4050-801d-ef061a4cf704" providerId="AD" clId="Web-{203B60AB-9681-124A-12EF-587D1E894CBF}" dt="2024-05-18T08:03:39.822" v="1759"/>
          <ac:picMkLst>
            <pc:docMk/>
            <pc:sldMk cId="513745581" sldId="391"/>
            <ac:picMk id="8" creationId="{873CF0BF-FC2F-1580-912E-FB23855881A4}"/>
          </ac:picMkLst>
        </pc:picChg>
        <pc:picChg chg="add mod">
          <ac:chgData name="Huang Yiqi" userId="S::e1221523@u.nus.edu::09f0f5eb-d2fd-4050-801d-ef061a4cf704" providerId="AD" clId="Web-{203B60AB-9681-124A-12EF-587D1E894CBF}" dt="2024-05-18T08:09:45.737" v="1781"/>
          <ac:picMkLst>
            <pc:docMk/>
            <pc:sldMk cId="513745581" sldId="391"/>
            <ac:picMk id="10" creationId="{AD7F6A78-EDB3-FA65-4403-2DDE3613E429}"/>
          </ac:picMkLst>
        </pc:picChg>
      </pc:sldChg>
      <pc:sldChg chg="addSp delSp modSp add del ord replId">
        <pc:chgData name="Huang Yiqi" userId="S::e1221523@u.nus.edu::09f0f5eb-d2fd-4050-801d-ef061a4cf704" providerId="AD" clId="Web-{203B60AB-9681-124A-12EF-587D1E894CBF}" dt="2024-05-18T08:03:32.447" v="1757"/>
        <pc:sldMkLst>
          <pc:docMk/>
          <pc:sldMk cId="458589717" sldId="393"/>
        </pc:sldMkLst>
        <pc:spChg chg="mod">
          <ac:chgData name="Huang Yiqi" userId="S::e1221523@u.nus.edu::09f0f5eb-d2fd-4050-801d-ef061a4cf704" providerId="AD" clId="Web-{203B60AB-9681-124A-12EF-587D1E894CBF}" dt="2024-05-18T08:00:10.425" v="1741" actId="20577"/>
          <ac:spMkLst>
            <pc:docMk/>
            <pc:sldMk cId="458589717" sldId="393"/>
            <ac:spMk id="7" creationId="{A058297D-6E93-6382-1C2F-191B95A2A48F}"/>
          </ac:spMkLst>
        </pc:spChg>
        <pc:spChg chg="mod">
          <ac:chgData name="Huang Yiqi" userId="S::e1221523@u.nus.edu::09f0f5eb-d2fd-4050-801d-ef061a4cf704" providerId="AD" clId="Web-{203B60AB-9681-124A-12EF-587D1E894CBF}" dt="2024-05-18T07:59:39.846" v="1736" actId="20577"/>
          <ac:spMkLst>
            <pc:docMk/>
            <pc:sldMk cId="458589717" sldId="393"/>
            <ac:spMk id="9" creationId="{A4126C14-F5BE-7060-BDE8-7124C5ADE8BF}"/>
          </ac:spMkLst>
        </pc:spChg>
        <pc:picChg chg="add mod">
          <ac:chgData name="Huang Yiqi" userId="S::e1221523@u.nus.edu::09f0f5eb-d2fd-4050-801d-ef061a4cf704" providerId="AD" clId="Web-{203B60AB-9681-124A-12EF-587D1E894CBF}" dt="2024-05-18T08:03:18.588" v="1753" actId="14100"/>
          <ac:picMkLst>
            <pc:docMk/>
            <pc:sldMk cId="458589717" sldId="393"/>
            <ac:picMk id="3" creationId="{9547B093-A49C-970A-50A7-29442009A3C7}"/>
          </ac:picMkLst>
        </pc:picChg>
        <pc:picChg chg="del">
          <ac:chgData name="Huang Yiqi" userId="S::e1221523@u.nus.edu::09f0f5eb-d2fd-4050-801d-ef061a4cf704" providerId="AD" clId="Web-{203B60AB-9681-124A-12EF-587D1E894CBF}" dt="2024-05-18T08:01:08.332" v="1746"/>
          <ac:picMkLst>
            <pc:docMk/>
            <pc:sldMk cId="458589717" sldId="393"/>
            <ac:picMk id="5" creationId="{BA7E0551-614E-AB85-DA53-E805BC7E65EC}"/>
          </ac:picMkLst>
        </pc:picChg>
        <pc:picChg chg="add mod">
          <ac:chgData name="Huang Yiqi" userId="S::e1221523@u.nus.edu::09f0f5eb-d2fd-4050-801d-ef061a4cf704" providerId="AD" clId="Web-{203B60AB-9681-124A-12EF-587D1E894CBF}" dt="2024-05-18T08:03:28.510" v="1756" actId="1076"/>
          <ac:picMkLst>
            <pc:docMk/>
            <pc:sldMk cId="458589717" sldId="393"/>
            <ac:picMk id="6" creationId="{74BEE98F-E3B1-AD8F-DB02-2263D89BA9ED}"/>
          </ac:picMkLst>
        </pc:picChg>
        <pc:picChg chg="del">
          <ac:chgData name="Huang Yiqi" userId="S::e1221523@u.nus.edu::09f0f5eb-d2fd-4050-801d-ef061a4cf704" providerId="AD" clId="Web-{203B60AB-9681-124A-12EF-587D1E894CBF}" dt="2024-05-18T08:01:07.754" v="1745"/>
          <ac:picMkLst>
            <pc:docMk/>
            <pc:sldMk cId="458589717" sldId="393"/>
            <ac:picMk id="8" creationId="{873CF0BF-FC2F-1580-912E-FB23855881A4}"/>
          </ac:picMkLst>
        </pc:picChg>
      </pc:sldChg>
    </pc:docChg>
  </pc:docChgLst>
  <pc:docChgLst>
    <pc:chgData name="Li Xin" userId="S::e1221662@u.nus.edu::d1261910-e930-4e82-b88f-95626985ebca" providerId="AD" clId="Web-{89407F21-E967-7658-EDDB-99DCE6D31D60}"/>
    <pc:docChg chg="modSld">
      <pc:chgData name="Li Xin" userId="S::e1221662@u.nus.edu::d1261910-e930-4e82-b88f-95626985ebca" providerId="AD" clId="Web-{89407F21-E967-7658-EDDB-99DCE6D31D60}" dt="2024-05-19T07:57:40.289" v="1" actId="1076"/>
      <pc:docMkLst>
        <pc:docMk/>
      </pc:docMkLst>
      <pc:sldChg chg="modSp">
        <pc:chgData name="Li Xin" userId="S::e1221662@u.nus.edu::d1261910-e930-4e82-b88f-95626985ebca" providerId="AD" clId="Web-{89407F21-E967-7658-EDDB-99DCE6D31D60}" dt="2024-05-19T07:57:40.289" v="1" actId="1076"/>
        <pc:sldMkLst>
          <pc:docMk/>
          <pc:sldMk cId="1839158868" sldId="380"/>
        </pc:sldMkLst>
        <pc:spChg chg="mod">
          <ac:chgData name="Li Xin" userId="S::e1221662@u.nus.edu::d1261910-e930-4e82-b88f-95626985ebca" providerId="AD" clId="Web-{89407F21-E967-7658-EDDB-99DCE6D31D60}" dt="2024-05-19T07:57:40.289" v="1" actId="1076"/>
          <ac:spMkLst>
            <pc:docMk/>
            <pc:sldMk cId="1839158868" sldId="380"/>
            <ac:spMk id="3" creationId="{B6537A74-2407-7045-431C-916E727EC105}"/>
          </ac:spMkLst>
        </pc:spChg>
      </pc:sldChg>
    </pc:docChg>
  </pc:docChgLst>
  <pc:docChgLst>
    <pc:chgData name="Zhang Zhen" userId="S::e1221692@u.nus.edu::167966ff-f2d0-4cef-83d4-ed37edc21d2c" providerId="AD" clId="Web-{0A7780CC-83A2-ECF4-1F38-F495908CA2F2}"/>
    <pc:docChg chg="addSld modSld">
      <pc:chgData name="Zhang Zhen" userId="S::e1221692@u.nus.edu::167966ff-f2d0-4cef-83d4-ed37edc21d2c" providerId="AD" clId="Web-{0A7780CC-83A2-ECF4-1F38-F495908CA2F2}" dt="2024-05-19T06:23:00.149" v="698" actId="14100"/>
      <pc:docMkLst>
        <pc:docMk/>
      </pc:docMkLst>
      <pc:sldChg chg="modSp">
        <pc:chgData name="Zhang Zhen" userId="S::e1221692@u.nus.edu::167966ff-f2d0-4cef-83d4-ed37edc21d2c" providerId="AD" clId="Web-{0A7780CC-83A2-ECF4-1F38-F495908CA2F2}" dt="2024-05-18T08:28:41.678" v="632" actId="20577"/>
        <pc:sldMkLst>
          <pc:docMk/>
          <pc:sldMk cId="1173940824" sldId="336"/>
        </pc:sldMkLst>
        <pc:spChg chg="mod">
          <ac:chgData name="Zhang Zhen" userId="S::e1221692@u.nus.edu::167966ff-f2d0-4cef-83d4-ed37edc21d2c" providerId="AD" clId="Web-{0A7780CC-83A2-ECF4-1F38-F495908CA2F2}" dt="2024-05-18T08:28:41.678" v="632" actId="20577"/>
          <ac:spMkLst>
            <pc:docMk/>
            <pc:sldMk cId="1173940824" sldId="336"/>
            <ac:spMk id="7" creationId="{00000000-0000-0000-0000-000000000000}"/>
          </ac:spMkLst>
        </pc:spChg>
      </pc:sldChg>
      <pc:sldChg chg="addSp delSp modSp">
        <pc:chgData name="Zhang Zhen" userId="S::e1221692@u.nus.edu::167966ff-f2d0-4cef-83d4-ed37edc21d2c" providerId="AD" clId="Web-{0A7780CC-83A2-ECF4-1F38-F495908CA2F2}" dt="2024-05-18T13:37:43.983" v="646" actId="1076"/>
        <pc:sldMkLst>
          <pc:docMk/>
          <pc:sldMk cId="2364633382" sldId="356"/>
        </pc:sldMkLst>
        <pc:picChg chg="add mod">
          <ac:chgData name="Zhang Zhen" userId="S::e1221692@u.nus.edu::167966ff-f2d0-4cef-83d4-ed37edc21d2c" providerId="AD" clId="Web-{0A7780CC-83A2-ECF4-1F38-F495908CA2F2}" dt="2024-05-18T13:37:43.983" v="646" actId="1076"/>
          <ac:picMkLst>
            <pc:docMk/>
            <pc:sldMk cId="2364633382" sldId="356"/>
            <ac:picMk id="3" creationId="{6D8092E2-508A-FCE7-BE6B-0409F030BB97}"/>
          </ac:picMkLst>
        </pc:picChg>
        <pc:picChg chg="del">
          <ac:chgData name="Zhang Zhen" userId="S::e1221692@u.nus.edu::167966ff-f2d0-4cef-83d4-ed37edc21d2c" providerId="AD" clId="Web-{0A7780CC-83A2-ECF4-1F38-F495908CA2F2}" dt="2024-05-18T13:37:35.389" v="643"/>
          <ac:picMkLst>
            <pc:docMk/>
            <pc:sldMk cId="2364633382" sldId="356"/>
            <ac:picMk id="8" creationId="{F4435C60-1EE3-7ACE-41E6-F0A39AE9755B}"/>
          </ac:picMkLst>
        </pc:picChg>
      </pc:sldChg>
      <pc:sldChg chg="modSp">
        <pc:chgData name="Zhang Zhen" userId="S::e1221692@u.nus.edu::167966ff-f2d0-4cef-83d4-ed37edc21d2c" providerId="AD" clId="Web-{0A7780CC-83A2-ECF4-1F38-F495908CA2F2}" dt="2024-05-19T06:06:50.713" v="694" actId="20577"/>
        <pc:sldMkLst>
          <pc:docMk/>
          <pc:sldMk cId="1551072117" sldId="375"/>
        </pc:sldMkLst>
        <pc:spChg chg="mod">
          <ac:chgData name="Zhang Zhen" userId="S::e1221692@u.nus.edu::167966ff-f2d0-4cef-83d4-ed37edc21d2c" providerId="AD" clId="Web-{0A7780CC-83A2-ECF4-1F38-F495908CA2F2}" dt="2024-05-18T07:04:01.328" v="34" actId="20577"/>
          <ac:spMkLst>
            <pc:docMk/>
            <pc:sldMk cId="1551072117" sldId="375"/>
            <ac:spMk id="2" creationId="{BE0364F3-5930-EB10-FABE-4DAC223E18E0}"/>
          </ac:spMkLst>
        </pc:spChg>
        <pc:spChg chg="mod">
          <ac:chgData name="Zhang Zhen" userId="S::e1221692@u.nus.edu::167966ff-f2d0-4cef-83d4-ed37edc21d2c" providerId="AD" clId="Web-{0A7780CC-83A2-ECF4-1F38-F495908CA2F2}" dt="2024-05-19T06:06:50.713" v="694" actId="20577"/>
          <ac:spMkLst>
            <pc:docMk/>
            <pc:sldMk cId="1551072117" sldId="375"/>
            <ac:spMk id="3" creationId="{8C6760A9-3A16-D1CC-2D60-6691758A921B}"/>
          </ac:spMkLst>
        </pc:spChg>
      </pc:sldChg>
      <pc:sldChg chg="addSp delSp modSp">
        <pc:chgData name="Zhang Zhen" userId="S::e1221692@u.nus.edu::167966ff-f2d0-4cef-83d4-ed37edc21d2c" providerId="AD" clId="Web-{0A7780CC-83A2-ECF4-1F38-F495908CA2F2}" dt="2024-05-19T06:09:28.764" v="697" actId="20577"/>
        <pc:sldMkLst>
          <pc:docMk/>
          <pc:sldMk cId="3145792968" sldId="377"/>
        </pc:sldMkLst>
        <pc:spChg chg="mod">
          <ac:chgData name="Zhang Zhen" userId="S::e1221692@u.nus.edu::167966ff-f2d0-4cef-83d4-ed37edc21d2c" providerId="AD" clId="Web-{0A7780CC-83A2-ECF4-1F38-F495908CA2F2}" dt="2024-05-19T06:09:28.764" v="697" actId="20577"/>
          <ac:spMkLst>
            <pc:docMk/>
            <pc:sldMk cId="3145792968" sldId="377"/>
            <ac:spMk id="3" creationId="{1A154056-B876-C69C-5DC7-E6071D8A561B}"/>
          </ac:spMkLst>
        </pc:spChg>
        <pc:picChg chg="add del mod">
          <ac:chgData name="Zhang Zhen" userId="S::e1221692@u.nus.edu::167966ff-f2d0-4cef-83d4-ed37edc21d2c" providerId="AD" clId="Web-{0A7780CC-83A2-ECF4-1F38-F495908CA2F2}" dt="2024-05-19T06:00:04.330" v="689"/>
          <ac:picMkLst>
            <pc:docMk/>
            <pc:sldMk cId="3145792968" sldId="377"/>
            <ac:picMk id="5" creationId="{D701DB86-E931-D5DB-51D4-51DBE1A8BB8E}"/>
          </ac:picMkLst>
        </pc:picChg>
      </pc:sldChg>
      <pc:sldChg chg="addSp delSp modSp add replId">
        <pc:chgData name="Zhang Zhen" userId="S::e1221692@u.nus.edu::167966ff-f2d0-4cef-83d4-ed37edc21d2c" providerId="AD" clId="Web-{0A7780CC-83A2-ECF4-1F38-F495908CA2F2}" dt="2024-05-19T06:07:24.495" v="696"/>
        <pc:sldMkLst>
          <pc:docMk/>
          <pc:sldMk cId="4027321980" sldId="382"/>
        </pc:sldMkLst>
        <pc:spChg chg="mod">
          <ac:chgData name="Zhang Zhen" userId="S::e1221692@u.nus.edu::167966ff-f2d0-4cef-83d4-ed37edc21d2c" providerId="AD" clId="Web-{0A7780CC-83A2-ECF4-1F38-F495908CA2F2}" dt="2024-05-18T07:06:54.101" v="87" actId="20577"/>
          <ac:spMkLst>
            <pc:docMk/>
            <pc:sldMk cId="4027321980" sldId="382"/>
            <ac:spMk id="2" creationId="{BE0364F3-5930-EB10-FABE-4DAC223E18E0}"/>
          </ac:spMkLst>
        </pc:spChg>
        <pc:spChg chg="del mod">
          <ac:chgData name="Zhang Zhen" userId="S::e1221692@u.nus.edu::167966ff-f2d0-4cef-83d4-ed37edc21d2c" providerId="AD" clId="Web-{0A7780CC-83A2-ECF4-1F38-F495908CA2F2}" dt="2024-05-18T07:09:42.435" v="89"/>
          <ac:spMkLst>
            <pc:docMk/>
            <pc:sldMk cId="4027321980" sldId="382"/>
            <ac:spMk id="3" creationId="{8C6760A9-3A16-D1CC-2D60-6691758A921B}"/>
          </ac:spMkLst>
        </pc:spChg>
        <pc:spChg chg="add del mod">
          <ac:chgData name="Zhang Zhen" userId="S::e1221692@u.nus.edu::167966ff-f2d0-4cef-83d4-ed37edc21d2c" providerId="AD" clId="Web-{0A7780CC-83A2-ECF4-1F38-F495908CA2F2}" dt="2024-05-18T07:09:47.092" v="93"/>
          <ac:spMkLst>
            <pc:docMk/>
            <pc:sldMk cId="4027321980" sldId="382"/>
            <ac:spMk id="6" creationId="{F87E62C8-5755-AF72-178D-38160002AB24}"/>
          </ac:spMkLst>
        </pc:spChg>
        <pc:spChg chg="add">
          <ac:chgData name="Zhang Zhen" userId="S::e1221692@u.nus.edu::167966ff-f2d0-4cef-83d4-ed37edc21d2c" providerId="AD" clId="Web-{0A7780CC-83A2-ECF4-1F38-F495908CA2F2}" dt="2024-05-18T07:09:43.670" v="91"/>
          <ac:spMkLst>
            <pc:docMk/>
            <pc:sldMk cId="4027321980" sldId="382"/>
            <ac:spMk id="8" creationId="{3CD1FF06-17E7-CBDF-F125-72A08433BD01}"/>
          </ac:spMkLst>
        </pc:spChg>
        <pc:spChg chg="add del mod">
          <ac:chgData name="Zhang Zhen" userId="S::e1221692@u.nus.edu::167966ff-f2d0-4cef-83d4-ed37edc21d2c" providerId="AD" clId="Web-{0A7780CC-83A2-ECF4-1F38-F495908CA2F2}" dt="2024-05-18T07:10:16.530" v="110"/>
          <ac:spMkLst>
            <pc:docMk/>
            <pc:sldMk cId="4027321980" sldId="382"/>
            <ac:spMk id="12" creationId="{C95124EB-7059-226E-7026-9A9383D567CD}"/>
          </ac:spMkLst>
        </pc:spChg>
        <pc:graphicFrameChg chg="add del mod modGraphic">
          <ac:chgData name="Zhang Zhen" userId="S::e1221692@u.nus.edu::167966ff-f2d0-4cef-83d4-ed37edc21d2c" providerId="AD" clId="Web-{0A7780CC-83A2-ECF4-1F38-F495908CA2F2}" dt="2024-05-19T06:07:24.495" v="696"/>
          <ac:graphicFrameMkLst>
            <pc:docMk/>
            <pc:sldMk cId="4027321980" sldId="382"/>
            <ac:graphicFrameMk id="10" creationId="{0C97D341-AFE3-ECD8-0D3B-77BCEEADE1AB}"/>
          </ac:graphicFrameMkLst>
        </pc:graphicFrameChg>
        <pc:graphicFrameChg chg="add del mod">
          <ac:chgData name="Zhang Zhen" userId="S::e1221692@u.nus.edu::167966ff-f2d0-4cef-83d4-ed37edc21d2c" providerId="AD" clId="Web-{0A7780CC-83A2-ECF4-1F38-F495908CA2F2}" dt="2024-05-18T07:23:29.939" v="145"/>
          <ac:graphicFrameMkLst>
            <pc:docMk/>
            <pc:sldMk cId="4027321980" sldId="382"/>
            <ac:graphicFrameMk id="14" creationId="{05B54C6D-9F24-6575-5A32-AFF034CF09EB}"/>
          </ac:graphicFrameMkLst>
        </pc:graphicFrameChg>
      </pc:sldChg>
      <pc:sldChg chg="addSp delSp modSp add replId">
        <pc:chgData name="Zhang Zhen" userId="S::e1221692@u.nus.edu::167966ff-f2d0-4cef-83d4-ed37edc21d2c" providerId="AD" clId="Web-{0A7780CC-83A2-ECF4-1F38-F495908CA2F2}" dt="2024-05-19T06:23:00.149" v="698" actId="14100"/>
        <pc:sldMkLst>
          <pc:docMk/>
          <pc:sldMk cId="1813997866" sldId="385"/>
        </pc:sldMkLst>
        <pc:spChg chg="mod">
          <ac:chgData name="Zhang Zhen" userId="S::e1221692@u.nus.edu::167966ff-f2d0-4cef-83d4-ed37edc21d2c" providerId="AD" clId="Web-{0A7780CC-83A2-ECF4-1F38-F495908CA2F2}" dt="2024-05-18T07:50:45.311" v="515" actId="20577"/>
          <ac:spMkLst>
            <pc:docMk/>
            <pc:sldMk cId="1813997866" sldId="385"/>
            <ac:spMk id="2" creationId="{BE0364F3-5930-EB10-FABE-4DAC223E18E0}"/>
          </ac:spMkLst>
        </pc:spChg>
        <pc:spChg chg="add del mod">
          <ac:chgData name="Zhang Zhen" userId="S::e1221692@u.nus.edu::167966ff-f2d0-4cef-83d4-ed37edc21d2c" providerId="AD" clId="Web-{0A7780CC-83A2-ECF4-1F38-F495908CA2F2}" dt="2024-05-18T07:56:37.851" v="590"/>
          <ac:spMkLst>
            <pc:docMk/>
            <pc:sldMk cId="1813997866" sldId="385"/>
            <ac:spMk id="6" creationId="{9990B105-8E27-DE10-69BA-E147B0C1FB14}"/>
          </ac:spMkLst>
        </pc:spChg>
        <pc:spChg chg="add del mod">
          <ac:chgData name="Zhang Zhen" userId="S::e1221692@u.nus.edu::167966ff-f2d0-4cef-83d4-ed37edc21d2c" providerId="AD" clId="Web-{0A7780CC-83A2-ECF4-1F38-F495908CA2F2}" dt="2024-05-18T07:56:41.179" v="592"/>
          <ac:spMkLst>
            <pc:docMk/>
            <pc:sldMk cId="1813997866" sldId="385"/>
            <ac:spMk id="7" creationId="{71470168-D63D-49AC-E066-2FC0D855B372}"/>
          </ac:spMkLst>
        </pc:spChg>
        <pc:graphicFrameChg chg="del">
          <ac:chgData name="Zhang Zhen" userId="S::e1221692@u.nus.edu::167966ff-f2d0-4cef-83d4-ed37edc21d2c" providerId="AD" clId="Web-{0A7780CC-83A2-ECF4-1F38-F495908CA2F2}" dt="2024-05-18T07:41:49.376" v="465"/>
          <ac:graphicFrameMkLst>
            <pc:docMk/>
            <pc:sldMk cId="1813997866" sldId="385"/>
            <ac:graphicFrameMk id="10" creationId="{0C97D341-AFE3-ECD8-0D3B-77BCEEADE1AB}"/>
          </ac:graphicFrameMkLst>
        </pc:graphicFrameChg>
        <pc:picChg chg="add del mod">
          <ac:chgData name="Zhang Zhen" userId="S::e1221692@u.nus.edu::167966ff-f2d0-4cef-83d4-ed37edc21d2c" providerId="AD" clId="Web-{0A7780CC-83A2-ECF4-1F38-F495908CA2F2}" dt="2024-05-18T07:54:54.223" v="587"/>
          <ac:picMkLst>
            <pc:docMk/>
            <pc:sldMk cId="1813997866" sldId="385"/>
            <ac:picMk id="3" creationId="{532C9365-B04E-8F06-C81B-F42A6CE3185F}"/>
          </ac:picMkLst>
        </pc:picChg>
        <pc:picChg chg="add del mod">
          <ac:chgData name="Zhang Zhen" userId="S::e1221692@u.nus.edu::167966ff-f2d0-4cef-83d4-ed37edc21d2c" providerId="AD" clId="Web-{0A7780CC-83A2-ECF4-1F38-F495908CA2F2}" dt="2024-05-18T07:54:52.379" v="586"/>
          <ac:picMkLst>
            <pc:docMk/>
            <pc:sldMk cId="1813997866" sldId="385"/>
            <ac:picMk id="5" creationId="{D587A175-A3B3-AAAD-A42B-08E30F400939}"/>
          </ac:picMkLst>
        </pc:picChg>
        <pc:picChg chg="add del mod">
          <ac:chgData name="Zhang Zhen" userId="S::e1221692@u.nus.edu::167966ff-f2d0-4cef-83d4-ed37edc21d2c" providerId="AD" clId="Web-{0A7780CC-83A2-ECF4-1F38-F495908CA2F2}" dt="2024-05-18T07:56:57.992" v="595"/>
          <ac:picMkLst>
            <pc:docMk/>
            <pc:sldMk cId="1813997866" sldId="385"/>
            <ac:picMk id="9" creationId="{5E9928CD-1D34-2367-E35F-15C52397DDDA}"/>
          </ac:picMkLst>
        </pc:picChg>
        <pc:picChg chg="add del mod">
          <ac:chgData name="Zhang Zhen" userId="S::e1221692@u.nus.edu::167966ff-f2d0-4cef-83d4-ed37edc21d2c" providerId="AD" clId="Web-{0A7780CC-83A2-ECF4-1F38-F495908CA2F2}" dt="2024-05-18T07:59:06.057" v="599"/>
          <ac:picMkLst>
            <pc:docMk/>
            <pc:sldMk cId="1813997866" sldId="385"/>
            <ac:picMk id="11" creationId="{680A3CBD-3EB2-5648-9D09-A6D970E5CC21}"/>
          </ac:picMkLst>
        </pc:picChg>
        <pc:picChg chg="add mod">
          <ac:chgData name="Zhang Zhen" userId="S::e1221692@u.nus.edu::167966ff-f2d0-4cef-83d4-ed37edc21d2c" providerId="AD" clId="Web-{0A7780CC-83A2-ECF4-1F38-F495908CA2F2}" dt="2024-05-19T06:23:00.149" v="698" actId="14100"/>
          <ac:picMkLst>
            <pc:docMk/>
            <pc:sldMk cId="1813997866" sldId="385"/>
            <ac:picMk id="12" creationId="{1D06C1A6-52D2-3896-4A19-08B332FA8ADB}"/>
          </ac:picMkLst>
        </pc:picChg>
      </pc:sldChg>
      <pc:sldChg chg="addSp delSp modSp add replId">
        <pc:chgData name="Zhang Zhen" userId="S::e1221692@u.nus.edu::167966ff-f2d0-4cef-83d4-ed37edc21d2c" providerId="AD" clId="Web-{0A7780CC-83A2-ECF4-1F38-F495908CA2F2}" dt="2024-05-18T07:52:39.298" v="584" actId="1076"/>
        <pc:sldMkLst>
          <pc:docMk/>
          <pc:sldMk cId="3291407831" sldId="386"/>
        </pc:sldMkLst>
        <pc:spChg chg="add mod">
          <ac:chgData name="Zhang Zhen" userId="S::e1221692@u.nus.edu::167966ff-f2d0-4cef-83d4-ed37edc21d2c" providerId="AD" clId="Web-{0A7780CC-83A2-ECF4-1F38-F495908CA2F2}" dt="2024-05-18T07:52:29.907" v="583" actId="20577"/>
          <ac:spMkLst>
            <pc:docMk/>
            <pc:sldMk cId="3291407831" sldId="386"/>
            <ac:spMk id="10" creationId="{8D586C6A-AFEA-5087-445D-B5FC6DEBFCDD}"/>
          </ac:spMkLst>
        </pc:spChg>
        <pc:spChg chg="add">
          <ac:chgData name="Zhang Zhen" userId="S::e1221692@u.nus.edu::167966ff-f2d0-4cef-83d4-ed37edc21d2c" providerId="AD" clId="Web-{0A7780CC-83A2-ECF4-1F38-F495908CA2F2}" dt="2024-05-18T07:52:21.891" v="579"/>
          <ac:spMkLst>
            <pc:docMk/>
            <pc:sldMk cId="3291407831" sldId="386"/>
            <ac:spMk id="11" creationId="{3B7DCF7C-2DE3-1A82-7578-2B58091E9D61}"/>
          </ac:spMkLst>
        </pc:spChg>
        <pc:picChg chg="del">
          <ac:chgData name="Zhang Zhen" userId="S::e1221692@u.nus.edu::167966ff-f2d0-4cef-83d4-ed37edc21d2c" providerId="AD" clId="Web-{0A7780CC-83A2-ECF4-1F38-F495908CA2F2}" dt="2024-05-18T07:49:34.778" v="478"/>
          <ac:picMkLst>
            <pc:docMk/>
            <pc:sldMk cId="3291407831" sldId="386"/>
            <ac:picMk id="3" creationId="{532C9365-B04E-8F06-C81B-F42A6CE3185F}"/>
          </ac:picMkLst>
        </pc:picChg>
        <pc:picChg chg="del">
          <ac:chgData name="Zhang Zhen" userId="S::e1221692@u.nus.edu::167966ff-f2d0-4cef-83d4-ed37edc21d2c" providerId="AD" clId="Web-{0A7780CC-83A2-ECF4-1F38-F495908CA2F2}" dt="2024-05-18T07:49:33.887" v="477"/>
          <ac:picMkLst>
            <pc:docMk/>
            <pc:sldMk cId="3291407831" sldId="386"/>
            <ac:picMk id="5" creationId="{D587A175-A3B3-AAAD-A42B-08E30F400939}"/>
          </ac:picMkLst>
        </pc:picChg>
        <pc:picChg chg="add mod">
          <ac:chgData name="Zhang Zhen" userId="S::e1221692@u.nus.edu::167966ff-f2d0-4cef-83d4-ed37edc21d2c" providerId="AD" clId="Web-{0A7780CC-83A2-ECF4-1F38-F495908CA2F2}" dt="2024-05-18T07:50:09.794" v="480" actId="14100"/>
          <ac:picMkLst>
            <pc:docMk/>
            <pc:sldMk cId="3291407831" sldId="386"/>
            <ac:picMk id="6" creationId="{F286F3CE-C820-C8C2-B699-6EA65A870A54}"/>
          </ac:picMkLst>
        </pc:picChg>
        <pc:picChg chg="add mod">
          <ac:chgData name="Zhang Zhen" userId="S::e1221692@u.nus.edu::167966ff-f2d0-4cef-83d4-ed37edc21d2c" providerId="AD" clId="Web-{0A7780CC-83A2-ECF4-1F38-F495908CA2F2}" dt="2024-05-18T07:52:39.298" v="584" actId="1076"/>
          <ac:picMkLst>
            <pc:docMk/>
            <pc:sldMk cId="3291407831" sldId="386"/>
            <ac:picMk id="7" creationId="{E5725E57-30AF-9A31-28A9-E731D9141113}"/>
          </ac:picMkLst>
        </pc:picChg>
      </pc:sldChg>
      <pc:sldChg chg="add replId">
        <pc:chgData name="Zhang Zhen" userId="S::e1221692@u.nus.edu::167966ff-f2d0-4cef-83d4-ed37edc21d2c" providerId="AD" clId="Web-{0A7780CC-83A2-ECF4-1F38-F495908CA2F2}" dt="2024-05-18T07:54:45.598" v="585"/>
        <pc:sldMkLst>
          <pc:docMk/>
          <pc:sldMk cId="702561292" sldId="390"/>
        </pc:sldMkLst>
      </pc:sldChg>
      <pc:sldChg chg="modSp add replId">
        <pc:chgData name="Zhang Zhen" userId="S::e1221692@u.nus.edu::167966ff-f2d0-4cef-83d4-ed37edc21d2c" providerId="AD" clId="Web-{0A7780CC-83A2-ECF4-1F38-F495908CA2F2}" dt="2024-05-19T05:48:09.054" v="647" actId="14100"/>
        <pc:sldMkLst>
          <pc:docMk/>
          <pc:sldMk cId="1365565461" sldId="392"/>
        </pc:sldMkLst>
        <pc:picChg chg="mod">
          <ac:chgData name="Zhang Zhen" userId="S::e1221692@u.nus.edu::167966ff-f2d0-4cef-83d4-ed37edc21d2c" providerId="AD" clId="Web-{0A7780CC-83A2-ECF4-1F38-F495908CA2F2}" dt="2024-05-19T05:48:09.054" v="647" actId="14100"/>
          <ac:picMkLst>
            <pc:docMk/>
            <pc:sldMk cId="1365565461" sldId="392"/>
            <ac:picMk id="9" creationId="{5E9928CD-1D34-2367-E35F-15C52397DDDA}"/>
          </ac:picMkLst>
        </pc:picChg>
      </pc:sldChg>
      <pc:sldChg chg="add replId">
        <pc:chgData name="Zhang Zhen" userId="S::e1221692@u.nus.edu::167966ff-f2d0-4cef-83d4-ed37edc21d2c" providerId="AD" clId="Web-{0A7780CC-83A2-ECF4-1F38-F495908CA2F2}" dt="2024-05-19T05:59:58.689" v="688"/>
        <pc:sldMkLst>
          <pc:docMk/>
          <pc:sldMk cId="1656720017" sldId="396"/>
        </pc:sldMkLst>
      </pc:sldChg>
    </pc:docChg>
  </pc:docChgLst>
  <pc:docChgLst>
    <pc:chgData name="Li Jiacheng" userId="S::e1221635@u.nus.edu::dea3acc5-2ceb-4b8f-a5ca-b0a864350ed2" providerId="AD" clId="Web-{E130B64B-4256-4373-9F6B-EED6FC1B3BAE}"/>
    <pc:docChg chg="addSld delSld modSld sldOrd">
      <pc:chgData name="Li Jiacheng" userId="S::e1221635@u.nus.edu::dea3acc5-2ceb-4b8f-a5ca-b0a864350ed2" providerId="AD" clId="Web-{E130B64B-4256-4373-9F6B-EED6FC1B3BAE}" dt="2024-05-19T14:05:02.036" v="3493"/>
      <pc:docMkLst>
        <pc:docMk/>
      </pc:docMkLst>
      <pc:sldChg chg="modSp">
        <pc:chgData name="Li Jiacheng" userId="S::e1221635@u.nus.edu::dea3acc5-2ceb-4b8f-a5ca-b0a864350ed2" providerId="AD" clId="Web-{E130B64B-4256-4373-9F6B-EED6FC1B3BAE}" dt="2024-05-19T11:37:36.450" v="984" actId="20577"/>
        <pc:sldMkLst>
          <pc:docMk/>
          <pc:sldMk cId="1173940824" sldId="336"/>
        </pc:sldMkLst>
        <pc:spChg chg="mod">
          <ac:chgData name="Li Jiacheng" userId="S::e1221635@u.nus.edu::dea3acc5-2ceb-4b8f-a5ca-b0a864350ed2" providerId="AD" clId="Web-{E130B64B-4256-4373-9F6B-EED6FC1B3BAE}" dt="2024-05-19T11:37:36.450" v="984" actId="20577"/>
          <ac:spMkLst>
            <pc:docMk/>
            <pc:sldMk cId="1173940824" sldId="336"/>
            <ac:spMk id="5" creationId="{00000000-0000-0000-0000-000000000000}"/>
          </ac:spMkLst>
        </pc:spChg>
        <pc:picChg chg="mod">
          <ac:chgData name="Li Jiacheng" userId="S::e1221635@u.nus.edu::dea3acc5-2ceb-4b8f-a5ca-b0a864350ed2" providerId="AD" clId="Web-{E130B64B-4256-4373-9F6B-EED6FC1B3BAE}" dt="2024-05-19T11:37:35.856" v="982" actId="1076"/>
          <ac:picMkLst>
            <pc:docMk/>
            <pc:sldMk cId="1173940824" sldId="336"/>
            <ac:picMk id="3" creationId="{CA2D44F2-7D68-5FAD-A3F6-E55E226524F6}"/>
          </ac:picMkLst>
        </pc:picChg>
      </pc:sldChg>
      <pc:sldChg chg="modSp">
        <pc:chgData name="Li Jiacheng" userId="S::e1221635@u.nus.edu::dea3acc5-2ceb-4b8f-a5ca-b0a864350ed2" providerId="AD" clId="Web-{E130B64B-4256-4373-9F6B-EED6FC1B3BAE}" dt="2024-05-19T13:26:11.632" v="3492" actId="20577"/>
        <pc:sldMkLst>
          <pc:docMk/>
          <pc:sldMk cId="582313407" sldId="343"/>
        </pc:sldMkLst>
        <pc:spChg chg="mod">
          <ac:chgData name="Li Jiacheng" userId="S::e1221635@u.nus.edu::dea3acc5-2ceb-4b8f-a5ca-b0a864350ed2" providerId="AD" clId="Web-{E130B64B-4256-4373-9F6B-EED6FC1B3BAE}" dt="2024-05-19T13:05:07.984" v="3447" actId="20577"/>
          <ac:spMkLst>
            <pc:docMk/>
            <pc:sldMk cId="582313407" sldId="343"/>
            <ac:spMk id="2" creationId="{00000000-0000-0000-0000-000000000000}"/>
          </ac:spMkLst>
        </pc:spChg>
        <pc:spChg chg="mod">
          <ac:chgData name="Li Jiacheng" userId="S::e1221635@u.nus.edu::dea3acc5-2ceb-4b8f-a5ca-b0a864350ed2" providerId="AD" clId="Web-{E130B64B-4256-4373-9F6B-EED6FC1B3BAE}" dt="2024-05-19T13:26:11.632" v="3492" actId="20577"/>
          <ac:spMkLst>
            <pc:docMk/>
            <pc:sldMk cId="582313407" sldId="343"/>
            <ac:spMk id="3" creationId="{00000000-0000-0000-0000-000000000000}"/>
          </ac:spMkLst>
        </pc:spChg>
      </pc:sldChg>
      <pc:sldChg chg="modSp del">
        <pc:chgData name="Li Jiacheng" userId="S::e1221635@u.nus.edu::dea3acc5-2ceb-4b8f-a5ca-b0a864350ed2" providerId="AD" clId="Web-{E130B64B-4256-4373-9F6B-EED6FC1B3BAE}" dt="2024-05-19T09:17:28.894" v="129"/>
        <pc:sldMkLst>
          <pc:docMk/>
          <pc:sldMk cId="3793842839" sldId="346"/>
        </pc:sldMkLst>
        <pc:spChg chg="mod">
          <ac:chgData name="Li Jiacheng" userId="S::e1221635@u.nus.edu::dea3acc5-2ceb-4b8f-a5ca-b0a864350ed2" providerId="AD" clId="Web-{E130B64B-4256-4373-9F6B-EED6FC1B3BAE}" dt="2024-05-19T09:16:39.331" v="119" actId="20577"/>
          <ac:spMkLst>
            <pc:docMk/>
            <pc:sldMk cId="3793842839" sldId="346"/>
            <ac:spMk id="2" creationId="{00000000-0000-0000-0000-000000000000}"/>
          </ac:spMkLst>
        </pc:spChg>
      </pc:sldChg>
      <pc:sldChg chg="modSp">
        <pc:chgData name="Li Jiacheng" userId="S::e1221635@u.nus.edu::dea3acc5-2ceb-4b8f-a5ca-b0a864350ed2" providerId="AD" clId="Web-{E130B64B-4256-4373-9F6B-EED6FC1B3BAE}" dt="2024-05-19T13:16:35.486" v="3461" actId="20577"/>
        <pc:sldMkLst>
          <pc:docMk/>
          <pc:sldMk cId="2217205283" sldId="350"/>
        </pc:sldMkLst>
        <pc:spChg chg="mod">
          <ac:chgData name="Li Jiacheng" userId="S::e1221635@u.nus.edu::dea3acc5-2ceb-4b8f-a5ca-b0a864350ed2" providerId="AD" clId="Web-{E130B64B-4256-4373-9F6B-EED6FC1B3BAE}" dt="2024-05-19T12:31:09.096" v="2755" actId="20577"/>
          <ac:spMkLst>
            <pc:docMk/>
            <pc:sldMk cId="2217205283" sldId="350"/>
            <ac:spMk id="2" creationId="{00000000-0000-0000-0000-000000000000}"/>
          </ac:spMkLst>
        </pc:spChg>
        <pc:spChg chg="mod">
          <ac:chgData name="Li Jiacheng" userId="S::e1221635@u.nus.edu::dea3acc5-2ceb-4b8f-a5ca-b0a864350ed2" providerId="AD" clId="Web-{E130B64B-4256-4373-9F6B-EED6FC1B3BAE}" dt="2024-05-19T13:16:35.486" v="3461" actId="20577"/>
          <ac:spMkLst>
            <pc:docMk/>
            <pc:sldMk cId="2217205283" sldId="350"/>
            <ac:spMk id="6" creationId="{483A5C1B-B7CD-617E-D8F3-2C71A8A4F99A}"/>
          </ac:spMkLst>
        </pc:spChg>
      </pc:sldChg>
      <pc:sldChg chg="addSp delSp modSp">
        <pc:chgData name="Li Jiacheng" userId="S::e1221635@u.nus.edu::dea3acc5-2ceb-4b8f-a5ca-b0a864350ed2" providerId="AD" clId="Web-{E130B64B-4256-4373-9F6B-EED6FC1B3BAE}" dt="2024-05-19T13:17:28.144" v="3467" actId="20577"/>
        <pc:sldMkLst>
          <pc:docMk/>
          <pc:sldMk cId="650148370" sldId="359"/>
        </pc:sldMkLst>
        <pc:spChg chg="mod">
          <ac:chgData name="Li Jiacheng" userId="S::e1221635@u.nus.edu::dea3acc5-2ceb-4b8f-a5ca-b0a864350ed2" providerId="AD" clId="Web-{E130B64B-4256-4373-9F6B-EED6FC1B3BAE}" dt="2024-05-19T13:17:28.144" v="3467" actId="20577"/>
          <ac:spMkLst>
            <pc:docMk/>
            <pc:sldMk cId="650148370" sldId="359"/>
            <ac:spMk id="2" creationId="{00000000-0000-0000-0000-000000000000}"/>
          </ac:spMkLst>
        </pc:spChg>
        <pc:spChg chg="mod">
          <ac:chgData name="Li Jiacheng" userId="S::e1221635@u.nus.edu::dea3acc5-2ceb-4b8f-a5ca-b0a864350ed2" providerId="AD" clId="Web-{E130B64B-4256-4373-9F6B-EED6FC1B3BAE}" dt="2024-05-19T11:02:24.247" v="925" actId="20577"/>
          <ac:spMkLst>
            <pc:docMk/>
            <pc:sldMk cId="650148370" sldId="359"/>
            <ac:spMk id="3" creationId="{00000000-0000-0000-0000-000000000000}"/>
          </ac:spMkLst>
        </pc:spChg>
        <pc:picChg chg="add del mod">
          <ac:chgData name="Li Jiacheng" userId="S::e1221635@u.nus.edu::dea3acc5-2ceb-4b8f-a5ca-b0a864350ed2" providerId="AD" clId="Web-{E130B64B-4256-4373-9F6B-EED6FC1B3BAE}" dt="2024-05-19T11:31:46.484" v="941"/>
          <ac:picMkLst>
            <pc:docMk/>
            <pc:sldMk cId="650148370" sldId="359"/>
            <ac:picMk id="5" creationId="{C0AA3027-7774-BC62-46E4-10A93C8D9E29}"/>
          </ac:picMkLst>
        </pc:picChg>
        <pc:picChg chg="add del mod">
          <ac:chgData name="Li Jiacheng" userId="S::e1221635@u.nus.edu::dea3acc5-2ceb-4b8f-a5ca-b0a864350ed2" providerId="AD" clId="Web-{E130B64B-4256-4373-9F6B-EED6FC1B3BAE}" dt="2024-05-19T11:36:18.494" v="963"/>
          <ac:picMkLst>
            <pc:docMk/>
            <pc:sldMk cId="650148370" sldId="359"/>
            <ac:picMk id="6" creationId="{9C5290A4-7958-C244-D006-75A1513C92B3}"/>
          </ac:picMkLst>
        </pc:picChg>
        <pc:picChg chg="add del mod">
          <ac:chgData name="Li Jiacheng" userId="S::e1221635@u.nus.edu::dea3acc5-2ceb-4b8f-a5ca-b0a864350ed2" providerId="AD" clId="Web-{E130B64B-4256-4373-9F6B-EED6FC1B3BAE}" dt="2024-05-19T11:36:20.884" v="964"/>
          <ac:picMkLst>
            <pc:docMk/>
            <pc:sldMk cId="650148370" sldId="359"/>
            <ac:picMk id="7" creationId="{9333CFA5-D986-2B86-B7CC-3FF72DD6D146}"/>
          </ac:picMkLst>
        </pc:picChg>
        <pc:picChg chg="add del mod">
          <ac:chgData name="Li Jiacheng" userId="S::e1221635@u.nus.edu::dea3acc5-2ceb-4b8f-a5ca-b0a864350ed2" providerId="AD" clId="Web-{E130B64B-4256-4373-9F6B-EED6FC1B3BAE}" dt="2024-05-19T11:36:13.150" v="960"/>
          <ac:picMkLst>
            <pc:docMk/>
            <pc:sldMk cId="650148370" sldId="359"/>
            <ac:picMk id="8" creationId="{AB1A6596-2239-8F91-4700-CD75311F4EC3}"/>
          </ac:picMkLst>
        </pc:picChg>
      </pc:sldChg>
      <pc:sldChg chg="modSp mod modClrScheme chgLayout">
        <pc:chgData name="Li Jiacheng" userId="S::e1221635@u.nus.edu::dea3acc5-2ceb-4b8f-a5ca-b0a864350ed2" providerId="AD" clId="Web-{E130B64B-4256-4373-9F6B-EED6FC1B3BAE}" dt="2024-05-19T11:56:38.412" v="1059"/>
        <pc:sldMkLst>
          <pc:docMk/>
          <pc:sldMk cId="3970215548" sldId="371"/>
        </pc:sldMkLst>
        <pc:spChg chg="mod ord">
          <ac:chgData name="Li Jiacheng" userId="S::e1221635@u.nus.edu::dea3acc5-2ceb-4b8f-a5ca-b0a864350ed2" providerId="AD" clId="Web-{E130B64B-4256-4373-9F6B-EED6FC1B3BAE}" dt="2024-05-19T11:56:38.412" v="1059"/>
          <ac:spMkLst>
            <pc:docMk/>
            <pc:sldMk cId="3970215548" sldId="371"/>
            <ac:spMk id="2" creationId="{3C4C1508-6850-7584-084D-95A231C8363F}"/>
          </ac:spMkLst>
        </pc:spChg>
        <pc:spChg chg="mod ord">
          <ac:chgData name="Li Jiacheng" userId="S::e1221635@u.nus.edu::dea3acc5-2ceb-4b8f-a5ca-b0a864350ed2" providerId="AD" clId="Web-{E130B64B-4256-4373-9F6B-EED6FC1B3BAE}" dt="2024-05-19T11:56:38.412" v="1059"/>
          <ac:spMkLst>
            <pc:docMk/>
            <pc:sldMk cId="3970215548" sldId="371"/>
            <ac:spMk id="3" creationId="{31D2B09E-3E58-B542-1B8D-F4CF14AB9044}"/>
          </ac:spMkLst>
        </pc:spChg>
        <pc:spChg chg="mod ord">
          <ac:chgData name="Li Jiacheng" userId="S::e1221635@u.nus.edu::dea3acc5-2ceb-4b8f-a5ca-b0a864350ed2" providerId="AD" clId="Web-{E130B64B-4256-4373-9F6B-EED6FC1B3BAE}" dt="2024-05-19T11:56:38.412" v="1059"/>
          <ac:spMkLst>
            <pc:docMk/>
            <pc:sldMk cId="3970215548" sldId="371"/>
            <ac:spMk id="4" creationId="{7B2F3B25-2B13-0082-D29A-82A43283E86C}"/>
          </ac:spMkLst>
        </pc:spChg>
      </pc:sldChg>
      <pc:sldChg chg="modSp">
        <pc:chgData name="Li Jiacheng" userId="S::e1221635@u.nus.edu::dea3acc5-2ceb-4b8f-a5ca-b0a864350ed2" providerId="AD" clId="Web-{E130B64B-4256-4373-9F6B-EED6FC1B3BAE}" dt="2024-05-19T10:34:29.653" v="187" actId="20577"/>
        <pc:sldMkLst>
          <pc:docMk/>
          <pc:sldMk cId="3697329211" sldId="373"/>
        </pc:sldMkLst>
        <pc:spChg chg="mod">
          <ac:chgData name="Li Jiacheng" userId="S::e1221635@u.nus.edu::dea3acc5-2ceb-4b8f-a5ca-b0a864350ed2" providerId="AD" clId="Web-{E130B64B-4256-4373-9F6B-EED6FC1B3BAE}" dt="2024-05-19T09:09:23.195" v="18" actId="20577"/>
          <ac:spMkLst>
            <pc:docMk/>
            <pc:sldMk cId="3697329211" sldId="373"/>
            <ac:spMk id="2" creationId="{C3716E70-3FD7-7D54-5937-50294FFDBB4F}"/>
          </ac:spMkLst>
        </pc:spChg>
        <pc:spChg chg="mod">
          <ac:chgData name="Li Jiacheng" userId="S::e1221635@u.nus.edu::dea3acc5-2ceb-4b8f-a5ca-b0a864350ed2" providerId="AD" clId="Web-{E130B64B-4256-4373-9F6B-EED6FC1B3BAE}" dt="2024-05-19T10:34:29.653" v="187" actId="20577"/>
          <ac:spMkLst>
            <pc:docMk/>
            <pc:sldMk cId="3697329211" sldId="373"/>
            <ac:spMk id="3" creationId="{7F211403-CF50-C7EB-EAF7-013D2CA00AD3}"/>
          </ac:spMkLst>
        </pc:spChg>
      </pc:sldChg>
      <pc:sldChg chg="modSp">
        <pc:chgData name="Li Jiacheng" userId="S::e1221635@u.nus.edu::dea3acc5-2ceb-4b8f-a5ca-b0a864350ed2" providerId="AD" clId="Web-{E130B64B-4256-4373-9F6B-EED6FC1B3BAE}" dt="2024-05-19T10:22:02.221" v="149" actId="20577"/>
        <pc:sldMkLst>
          <pc:docMk/>
          <pc:sldMk cId="1551072117" sldId="375"/>
        </pc:sldMkLst>
        <pc:spChg chg="mod">
          <ac:chgData name="Li Jiacheng" userId="S::e1221635@u.nus.edu::dea3acc5-2ceb-4b8f-a5ca-b0a864350ed2" providerId="AD" clId="Web-{E130B64B-4256-4373-9F6B-EED6FC1B3BAE}" dt="2024-05-19T10:22:02.221" v="149" actId="20577"/>
          <ac:spMkLst>
            <pc:docMk/>
            <pc:sldMk cId="1551072117" sldId="375"/>
            <ac:spMk id="3" creationId="{8C6760A9-3A16-D1CC-2D60-6691758A921B}"/>
          </ac:spMkLst>
        </pc:spChg>
      </pc:sldChg>
      <pc:sldChg chg="modSp">
        <pc:chgData name="Li Jiacheng" userId="S::e1221635@u.nus.edu::dea3acc5-2ceb-4b8f-a5ca-b0a864350ed2" providerId="AD" clId="Web-{E130B64B-4256-4373-9F6B-EED6FC1B3BAE}" dt="2024-05-19T09:16:18.518" v="116" actId="20577"/>
        <pc:sldMkLst>
          <pc:docMk/>
          <pc:sldMk cId="1653818361" sldId="379"/>
        </pc:sldMkLst>
        <pc:spChg chg="mod">
          <ac:chgData name="Li Jiacheng" userId="S::e1221635@u.nus.edu::dea3acc5-2ceb-4b8f-a5ca-b0a864350ed2" providerId="AD" clId="Web-{E130B64B-4256-4373-9F6B-EED6FC1B3BAE}" dt="2024-05-19T09:16:18.518" v="116" actId="20577"/>
          <ac:spMkLst>
            <pc:docMk/>
            <pc:sldMk cId="1653818361" sldId="379"/>
            <ac:spMk id="3" creationId="{7A9D66BF-8E4E-2E5F-BEB5-DBCB3B18D019}"/>
          </ac:spMkLst>
        </pc:spChg>
      </pc:sldChg>
      <pc:sldChg chg="modSp ord">
        <pc:chgData name="Li Jiacheng" userId="S::e1221635@u.nus.edu::dea3acc5-2ceb-4b8f-a5ca-b0a864350ed2" providerId="AD" clId="Web-{E130B64B-4256-4373-9F6B-EED6FC1B3BAE}" dt="2024-05-19T11:57:55.430" v="1103" actId="20577"/>
        <pc:sldMkLst>
          <pc:docMk/>
          <pc:sldMk cId="2734575086" sldId="389"/>
        </pc:sldMkLst>
        <pc:spChg chg="mod">
          <ac:chgData name="Li Jiacheng" userId="S::e1221635@u.nus.edu::dea3acc5-2ceb-4b8f-a5ca-b0a864350ed2" providerId="AD" clId="Web-{E130B64B-4256-4373-9F6B-EED6FC1B3BAE}" dt="2024-05-19T11:57:55.430" v="1103" actId="20577"/>
          <ac:spMkLst>
            <pc:docMk/>
            <pc:sldMk cId="2734575086" sldId="389"/>
            <ac:spMk id="2" creationId="{8A169A8B-BFBE-8D0C-CAC6-12350D6F2222}"/>
          </ac:spMkLst>
        </pc:spChg>
      </pc:sldChg>
      <pc:sldChg chg="del">
        <pc:chgData name="Li Jiacheng" userId="S::e1221635@u.nus.edu::dea3acc5-2ceb-4b8f-a5ca-b0a864350ed2" providerId="AD" clId="Web-{E130B64B-4256-4373-9F6B-EED6FC1B3BAE}" dt="2024-05-19T09:17:28.894" v="130"/>
        <pc:sldMkLst>
          <pc:docMk/>
          <pc:sldMk cId="513745581" sldId="391"/>
        </pc:sldMkLst>
      </pc:sldChg>
      <pc:sldChg chg="addSp delSp modSp">
        <pc:chgData name="Li Jiacheng" userId="S::e1221635@u.nus.edu::dea3acc5-2ceb-4b8f-a5ca-b0a864350ed2" providerId="AD" clId="Web-{E130B64B-4256-4373-9F6B-EED6FC1B3BAE}" dt="2024-05-19T11:04:17.095" v="928"/>
        <pc:sldMkLst>
          <pc:docMk/>
          <pc:sldMk cId="1656720017" sldId="396"/>
        </pc:sldMkLst>
        <pc:picChg chg="add del">
          <ac:chgData name="Li Jiacheng" userId="S::e1221635@u.nus.edu::dea3acc5-2ceb-4b8f-a5ca-b0a864350ed2" providerId="AD" clId="Web-{E130B64B-4256-4373-9F6B-EED6FC1B3BAE}" dt="2024-05-19T11:04:09.454" v="927"/>
          <ac:picMkLst>
            <pc:docMk/>
            <pc:sldMk cId="1656720017" sldId="396"/>
            <ac:picMk id="5" creationId="{D701DB86-E931-D5DB-51D4-51DBE1A8BB8E}"/>
          </ac:picMkLst>
        </pc:picChg>
        <pc:picChg chg="add mod">
          <ac:chgData name="Li Jiacheng" userId="S::e1221635@u.nus.edu::dea3acc5-2ceb-4b8f-a5ca-b0a864350ed2" providerId="AD" clId="Web-{E130B64B-4256-4373-9F6B-EED6FC1B3BAE}" dt="2024-05-19T11:04:17.095" v="928"/>
          <ac:picMkLst>
            <pc:docMk/>
            <pc:sldMk cId="1656720017" sldId="396"/>
            <ac:picMk id="6" creationId="{0D0D5141-C945-F1EA-0CA3-9239C35195A6}"/>
          </ac:picMkLst>
        </pc:picChg>
      </pc:sldChg>
      <pc:sldChg chg="addSp delSp modSp add replId">
        <pc:chgData name="Li Jiacheng" userId="S::e1221635@u.nus.edu::dea3acc5-2ceb-4b8f-a5ca-b0a864350ed2" providerId="AD" clId="Web-{E130B64B-4256-4373-9F6B-EED6FC1B3BAE}" dt="2024-05-19T12:59:15.195" v="3250"/>
        <pc:sldMkLst>
          <pc:docMk/>
          <pc:sldMk cId="2984130287" sldId="397"/>
        </pc:sldMkLst>
        <pc:spChg chg="mod">
          <ac:chgData name="Li Jiacheng" userId="S::e1221635@u.nus.edu::dea3acc5-2ceb-4b8f-a5ca-b0a864350ed2" providerId="AD" clId="Web-{E130B64B-4256-4373-9F6B-EED6FC1B3BAE}" dt="2024-05-19T09:09:48.086" v="28" actId="20577"/>
          <ac:spMkLst>
            <pc:docMk/>
            <pc:sldMk cId="2984130287" sldId="397"/>
            <ac:spMk id="2" creationId="{C3716E70-3FD7-7D54-5937-50294FFDBB4F}"/>
          </ac:spMkLst>
        </pc:spChg>
        <pc:spChg chg="del mod">
          <ac:chgData name="Li Jiacheng" userId="S::e1221635@u.nus.edu::dea3acc5-2ceb-4b8f-a5ca-b0a864350ed2" providerId="AD" clId="Web-{E130B64B-4256-4373-9F6B-EED6FC1B3BAE}" dt="2024-05-19T10:43:46.098" v="244"/>
          <ac:spMkLst>
            <pc:docMk/>
            <pc:sldMk cId="2984130287" sldId="397"/>
            <ac:spMk id="3" creationId="{7F211403-CF50-C7EB-EAF7-013D2CA00AD3}"/>
          </ac:spMkLst>
        </pc:spChg>
        <pc:spChg chg="add del mod">
          <ac:chgData name="Li Jiacheng" userId="S::e1221635@u.nus.edu::dea3acc5-2ceb-4b8f-a5ca-b0a864350ed2" providerId="AD" clId="Web-{E130B64B-4256-4373-9F6B-EED6FC1B3BAE}" dt="2024-05-19T10:43:47.833" v="245"/>
          <ac:spMkLst>
            <pc:docMk/>
            <pc:sldMk cId="2984130287" sldId="397"/>
            <ac:spMk id="6" creationId="{0380F97F-CA17-9D30-9852-00712FBC676D}"/>
          </ac:spMkLst>
        </pc:spChg>
        <pc:graphicFrameChg chg="add del mod modGraphic">
          <ac:chgData name="Li Jiacheng" userId="S::e1221635@u.nus.edu::dea3acc5-2ceb-4b8f-a5ca-b0a864350ed2" providerId="AD" clId="Web-{E130B64B-4256-4373-9F6B-EED6FC1B3BAE}" dt="2024-05-19T10:44:02.505" v="249"/>
          <ac:graphicFrameMkLst>
            <pc:docMk/>
            <pc:sldMk cId="2984130287" sldId="397"/>
            <ac:graphicFrameMk id="7" creationId="{109F061F-17C3-1085-BE4F-EC9DA47CEA47}"/>
          </ac:graphicFrameMkLst>
        </pc:graphicFrameChg>
        <pc:graphicFrameChg chg="add mod modGraphic">
          <ac:chgData name="Li Jiacheng" userId="S::e1221635@u.nus.edu::dea3acc5-2ceb-4b8f-a5ca-b0a864350ed2" providerId="AD" clId="Web-{E130B64B-4256-4373-9F6B-EED6FC1B3BAE}" dt="2024-05-19T12:59:15.195" v="3250"/>
          <ac:graphicFrameMkLst>
            <pc:docMk/>
            <pc:sldMk cId="2984130287" sldId="397"/>
            <ac:graphicFrameMk id="8" creationId="{1A4DB85C-A241-D570-C823-A8EC3FAA3AEC}"/>
          </ac:graphicFrameMkLst>
        </pc:graphicFrameChg>
      </pc:sldChg>
      <pc:sldChg chg="addSp delSp modSp add replId">
        <pc:chgData name="Li Jiacheng" userId="S::e1221635@u.nus.edu::dea3acc5-2ceb-4b8f-a5ca-b0a864350ed2" providerId="AD" clId="Web-{E130B64B-4256-4373-9F6B-EED6FC1B3BAE}" dt="2024-05-19T11:55:37.425" v="1026" actId="1076"/>
        <pc:sldMkLst>
          <pc:docMk/>
          <pc:sldMk cId="990885944" sldId="398"/>
        </pc:sldMkLst>
        <pc:spChg chg="mod">
          <ac:chgData name="Li Jiacheng" userId="S::e1221635@u.nus.edu::dea3acc5-2ceb-4b8f-a5ca-b0a864350ed2" providerId="AD" clId="Web-{E130B64B-4256-4373-9F6B-EED6FC1B3BAE}" dt="2024-05-19T11:54:40.345" v="1015" actId="20577"/>
          <ac:spMkLst>
            <pc:docMk/>
            <pc:sldMk cId="990885944" sldId="398"/>
            <ac:spMk id="2" creationId="{00000000-0000-0000-0000-000000000000}"/>
          </ac:spMkLst>
        </pc:spChg>
        <pc:picChg chg="add del mod">
          <ac:chgData name="Li Jiacheng" userId="S::e1221635@u.nus.edu::dea3acc5-2ceb-4b8f-a5ca-b0a864350ed2" providerId="AD" clId="Web-{E130B64B-4256-4373-9F6B-EED6FC1B3BAE}" dt="2024-05-19T11:54:45.658" v="1017"/>
          <ac:picMkLst>
            <pc:docMk/>
            <pc:sldMk cId="990885944" sldId="398"/>
            <ac:picMk id="3" creationId="{FA11B8D7-22BB-9082-3842-4D25D1E89BB9}"/>
          </ac:picMkLst>
        </pc:picChg>
        <pc:picChg chg="add mod">
          <ac:chgData name="Li Jiacheng" userId="S::e1221635@u.nus.edu::dea3acc5-2ceb-4b8f-a5ca-b0a864350ed2" providerId="AD" clId="Web-{E130B64B-4256-4373-9F6B-EED6FC1B3BAE}" dt="2024-05-19T11:55:37.425" v="1026" actId="1076"/>
          <ac:picMkLst>
            <pc:docMk/>
            <pc:sldMk cId="990885944" sldId="398"/>
            <ac:picMk id="5" creationId="{0DC93363-37F0-1284-AA19-6396131C72B7}"/>
          </ac:picMkLst>
        </pc:picChg>
      </pc:sldChg>
      <pc:sldChg chg="addSp delSp modSp add del replId">
        <pc:chgData name="Li Jiacheng" userId="S::e1221635@u.nus.edu::dea3acc5-2ceb-4b8f-a5ca-b0a864350ed2" providerId="AD" clId="Web-{E130B64B-4256-4373-9F6B-EED6FC1B3BAE}" dt="2024-05-19T12:52:47.749" v="3003"/>
        <pc:sldMkLst>
          <pc:docMk/>
          <pc:sldMk cId="1288275953" sldId="399"/>
        </pc:sldMkLst>
        <pc:spChg chg="mod">
          <ac:chgData name="Li Jiacheng" userId="S::e1221635@u.nus.edu::dea3acc5-2ceb-4b8f-a5ca-b0a864350ed2" providerId="AD" clId="Web-{E130B64B-4256-4373-9F6B-EED6FC1B3BAE}" dt="2024-05-19T12:48:47.228" v="2998" actId="20577"/>
          <ac:spMkLst>
            <pc:docMk/>
            <pc:sldMk cId="1288275953" sldId="399"/>
            <ac:spMk id="2" creationId="{00000000-0000-0000-0000-000000000000}"/>
          </ac:spMkLst>
        </pc:spChg>
        <pc:spChg chg="add del">
          <ac:chgData name="Li Jiacheng" userId="S::e1221635@u.nus.edu::dea3acc5-2ceb-4b8f-a5ca-b0a864350ed2" providerId="AD" clId="Web-{E130B64B-4256-4373-9F6B-EED6FC1B3BAE}" dt="2024-05-19T12:52:40.155" v="3001"/>
          <ac:spMkLst>
            <pc:docMk/>
            <pc:sldMk cId="1288275953" sldId="399"/>
            <ac:spMk id="3" creationId="{91A3437B-0F12-87E9-028C-394779E683BD}"/>
          </ac:spMkLst>
        </pc:spChg>
      </pc:sldChg>
      <pc:sldChg chg="addSp modSp add del replId">
        <pc:chgData name="Li Jiacheng" userId="S::e1221635@u.nus.edu::dea3acc5-2ceb-4b8f-a5ca-b0a864350ed2" providerId="AD" clId="Web-{E130B64B-4256-4373-9F6B-EED6FC1B3BAE}" dt="2024-05-19T14:05:02.036" v="3493"/>
        <pc:sldMkLst>
          <pc:docMk/>
          <pc:sldMk cId="1648174751" sldId="400"/>
        </pc:sldMkLst>
        <pc:spChg chg="mod">
          <ac:chgData name="Li Jiacheng" userId="S::e1221635@u.nus.edu::dea3acc5-2ceb-4b8f-a5ca-b0a864350ed2" providerId="AD" clId="Web-{E130B64B-4256-4373-9F6B-EED6FC1B3BAE}" dt="2024-05-19T09:17:42.160" v="136" actId="20577"/>
          <ac:spMkLst>
            <pc:docMk/>
            <pc:sldMk cId="1648174751" sldId="400"/>
            <ac:spMk id="2" creationId="{00000000-0000-0000-0000-000000000000}"/>
          </ac:spMkLst>
        </pc:spChg>
        <pc:picChg chg="add mod">
          <ac:chgData name="Li Jiacheng" userId="S::e1221635@u.nus.edu::dea3acc5-2ceb-4b8f-a5ca-b0a864350ed2" providerId="AD" clId="Web-{E130B64B-4256-4373-9F6B-EED6FC1B3BAE}" dt="2024-05-19T11:30:22.778" v="933" actId="1076"/>
          <ac:picMkLst>
            <pc:docMk/>
            <pc:sldMk cId="1648174751" sldId="400"/>
            <ac:picMk id="3" creationId="{9A585EF2-9632-5EB0-A6EF-4B41882C999E}"/>
          </ac:picMkLst>
        </pc:picChg>
      </pc:sldChg>
      <pc:sldChg chg="modSp add del replId">
        <pc:chgData name="Li Jiacheng" userId="S::e1221635@u.nus.edu::dea3acc5-2ceb-4b8f-a5ca-b0a864350ed2" providerId="AD" clId="Web-{E130B64B-4256-4373-9F6B-EED6FC1B3BAE}" dt="2024-05-19T11:37:41.934" v="991"/>
        <pc:sldMkLst>
          <pc:docMk/>
          <pc:sldMk cId="1899569045" sldId="401"/>
        </pc:sldMkLst>
        <pc:spChg chg="mod">
          <ac:chgData name="Li Jiacheng" userId="S::e1221635@u.nus.edu::dea3acc5-2ceb-4b8f-a5ca-b0a864350ed2" providerId="AD" clId="Web-{E130B64B-4256-4373-9F6B-EED6FC1B3BAE}" dt="2024-05-19T11:37:37.262" v="990" actId="20577"/>
          <ac:spMkLst>
            <pc:docMk/>
            <pc:sldMk cId="1899569045" sldId="401"/>
            <ac:spMk id="2" creationId="{00000000-0000-0000-0000-000000000000}"/>
          </ac:spMkLst>
        </pc:spChg>
      </pc:sldChg>
      <pc:sldChg chg="modSp add replId">
        <pc:chgData name="Li Jiacheng" userId="S::e1221635@u.nus.edu::dea3acc5-2ceb-4b8f-a5ca-b0a864350ed2" providerId="AD" clId="Web-{E130B64B-4256-4373-9F6B-EED6FC1B3BAE}" dt="2024-05-19T12:37:35.699" v="2968" actId="20577"/>
        <pc:sldMkLst>
          <pc:docMk/>
          <pc:sldMk cId="3740641477" sldId="401"/>
        </pc:sldMkLst>
        <pc:spChg chg="mod">
          <ac:chgData name="Li Jiacheng" userId="S::e1221635@u.nus.edu::dea3acc5-2ceb-4b8f-a5ca-b0a864350ed2" providerId="AD" clId="Web-{E130B64B-4256-4373-9F6B-EED6FC1B3BAE}" dt="2024-05-19T11:56:21.505" v="1055" actId="20577"/>
          <ac:spMkLst>
            <pc:docMk/>
            <pc:sldMk cId="3740641477" sldId="401"/>
            <ac:spMk id="2" creationId="{00000000-0000-0000-0000-000000000000}"/>
          </ac:spMkLst>
        </pc:spChg>
        <pc:spChg chg="mod">
          <ac:chgData name="Li Jiacheng" userId="S::e1221635@u.nus.edu::dea3acc5-2ceb-4b8f-a5ca-b0a864350ed2" providerId="AD" clId="Web-{E130B64B-4256-4373-9F6B-EED6FC1B3BAE}" dt="2024-05-19T12:37:35.699" v="2968" actId="20577"/>
          <ac:spMkLst>
            <pc:docMk/>
            <pc:sldMk cId="3740641477" sldId="401"/>
            <ac:spMk id="6" creationId="{483A5C1B-B7CD-617E-D8F3-2C71A8A4F99A}"/>
          </ac:spMkLst>
        </pc:spChg>
      </pc:sldChg>
      <pc:sldChg chg="modSp new">
        <pc:chgData name="Li Jiacheng" userId="S::e1221635@u.nus.edu::dea3acc5-2ceb-4b8f-a5ca-b0a864350ed2" providerId="AD" clId="Web-{E130B64B-4256-4373-9F6B-EED6FC1B3BAE}" dt="2024-05-19T11:59:12.308" v="1167" actId="20577"/>
        <pc:sldMkLst>
          <pc:docMk/>
          <pc:sldMk cId="1172457042" sldId="402"/>
        </pc:sldMkLst>
        <pc:spChg chg="mod">
          <ac:chgData name="Li Jiacheng" userId="S::e1221635@u.nus.edu::dea3acc5-2ceb-4b8f-a5ca-b0a864350ed2" providerId="AD" clId="Web-{E130B64B-4256-4373-9F6B-EED6FC1B3BAE}" dt="2024-05-19T11:59:12.308" v="1167" actId="20577"/>
          <ac:spMkLst>
            <pc:docMk/>
            <pc:sldMk cId="1172457042" sldId="402"/>
            <ac:spMk id="2" creationId="{254B72AA-26AA-4C05-4AE1-68F559401349}"/>
          </ac:spMkLst>
        </pc:spChg>
        <pc:spChg chg="mod">
          <ac:chgData name="Li Jiacheng" userId="S::e1221635@u.nus.edu::dea3acc5-2ceb-4b8f-a5ca-b0a864350ed2" providerId="AD" clId="Web-{E130B64B-4256-4373-9F6B-EED6FC1B3BAE}" dt="2024-05-19T11:58:47.370" v="1145"/>
          <ac:spMkLst>
            <pc:docMk/>
            <pc:sldMk cId="1172457042" sldId="402"/>
            <ac:spMk id="3" creationId="{22A90357-7CE5-7023-D671-E14AC9172056}"/>
          </ac:spMkLst>
        </pc:spChg>
        <pc:spChg chg="mod">
          <ac:chgData name="Li Jiacheng" userId="S::e1221635@u.nus.edu::dea3acc5-2ceb-4b8f-a5ca-b0a864350ed2" providerId="AD" clId="Web-{E130B64B-4256-4373-9F6B-EED6FC1B3BAE}" dt="2024-05-19T11:58:47.417" v="1146"/>
          <ac:spMkLst>
            <pc:docMk/>
            <pc:sldMk cId="1172457042" sldId="402"/>
            <ac:spMk id="4" creationId="{D1EC3D26-4D1E-37AC-F315-B0D7D2AC617D}"/>
          </ac:spMkLst>
        </pc:spChg>
      </pc:sldChg>
      <pc:sldChg chg="modSp add replId">
        <pc:chgData name="Li Jiacheng" userId="S::e1221635@u.nus.edu::dea3acc5-2ceb-4b8f-a5ca-b0a864350ed2" providerId="AD" clId="Web-{E130B64B-4256-4373-9F6B-EED6FC1B3BAE}" dt="2024-05-19T11:58:59.042" v="1162"/>
        <pc:sldMkLst>
          <pc:docMk/>
          <pc:sldMk cId="2748556991" sldId="403"/>
        </pc:sldMkLst>
        <pc:spChg chg="mod">
          <ac:chgData name="Li Jiacheng" userId="S::e1221635@u.nus.edu::dea3acc5-2ceb-4b8f-a5ca-b0a864350ed2" providerId="AD" clId="Web-{E130B64B-4256-4373-9F6B-EED6FC1B3BAE}" dt="2024-05-19T11:58:59.011" v="1160"/>
          <ac:spMkLst>
            <pc:docMk/>
            <pc:sldMk cId="2748556991" sldId="403"/>
            <ac:spMk id="2" creationId="{254B72AA-26AA-4C05-4AE1-68F559401349}"/>
          </ac:spMkLst>
        </pc:spChg>
        <pc:spChg chg="mod">
          <ac:chgData name="Li Jiacheng" userId="S::e1221635@u.nus.edu::dea3acc5-2ceb-4b8f-a5ca-b0a864350ed2" providerId="AD" clId="Web-{E130B64B-4256-4373-9F6B-EED6FC1B3BAE}" dt="2024-05-19T11:58:59.011" v="1161"/>
          <ac:spMkLst>
            <pc:docMk/>
            <pc:sldMk cId="2748556991" sldId="403"/>
            <ac:spMk id="3" creationId="{22A90357-7CE5-7023-D671-E14AC9172056}"/>
          </ac:spMkLst>
        </pc:spChg>
        <pc:spChg chg="mod">
          <ac:chgData name="Li Jiacheng" userId="S::e1221635@u.nus.edu::dea3acc5-2ceb-4b8f-a5ca-b0a864350ed2" providerId="AD" clId="Web-{E130B64B-4256-4373-9F6B-EED6FC1B3BAE}" dt="2024-05-19T11:58:59.042" v="1162"/>
          <ac:spMkLst>
            <pc:docMk/>
            <pc:sldMk cId="2748556991" sldId="403"/>
            <ac:spMk id="4" creationId="{D1EC3D26-4D1E-37AC-F315-B0D7D2AC617D}"/>
          </ac:spMkLst>
        </pc:spChg>
      </pc:sldChg>
      <pc:sldChg chg="modSp add replId">
        <pc:chgData name="Li Jiacheng" userId="S::e1221635@u.nus.edu::dea3acc5-2ceb-4b8f-a5ca-b0a864350ed2" providerId="AD" clId="Web-{E130B64B-4256-4373-9F6B-EED6FC1B3BAE}" dt="2024-05-19T12:00:05.013" v="1217" actId="20577"/>
        <pc:sldMkLst>
          <pc:docMk/>
          <pc:sldMk cId="1379852123" sldId="404"/>
        </pc:sldMkLst>
        <pc:spChg chg="mod">
          <ac:chgData name="Li Jiacheng" userId="S::e1221635@u.nus.edu::dea3acc5-2ceb-4b8f-a5ca-b0a864350ed2" providerId="AD" clId="Web-{E130B64B-4256-4373-9F6B-EED6FC1B3BAE}" dt="2024-05-19T11:59:54.607" v="1198" actId="20577"/>
          <ac:spMkLst>
            <pc:docMk/>
            <pc:sldMk cId="1379852123" sldId="404"/>
            <ac:spMk id="2" creationId="{254B72AA-26AA-4C05-4AE1-68F559401349}"/>
          </ac:spMkLst>
        </pc:spChg>
        <pc:spChg chg="mod">
          <ac:chgData name="Li Jiacheng" userId="S::e1221635@u.nus.edu::dea3acc5-2ceb-4b8f-a5ca-b0a864350ed2" providerId="AD" clId="Web-{E130B64B-4256-4373-9F6B-EED6FC1B3BAE}" dt="2024-05-19T12:00:05.013" v="1217" actId="20577"/>
          <ac:spMkLst>
            <pc:docMk/>
            <pc:sldMk cId="1379852123" sldId="404"/>
            <ac:spMk id="3" creationId="{22A90357-7CE5-7023-D671-E14AC9172056}"/>
          </ac:spMkLst>
        </pc:spChg>
      </pc:sldChg>
      <pc:sldChg chg="modSp add replId">
        <pc:chgData name="Li Jiacheng" userId="S::e1221635@u.nus.edu::dea3acc5-2ceb-4b8f-a5ca-b0a864350ed2" providerId="AD" clId="Web-{E130B64B-4256-4373-9F6B-EED6FC1B3BAE}" dt="2024-05-19T12:36:53.931" v="2937" actId="20577"/>
        <pc:sldMkLst>
          <pc:docMk/>
          <pc:sldMk cId="2996577088" sldId="405"/>
        </pc:sldMkLst>
        <pc:spChg chg="mod">
          <ac:chgData name="Li Jiacheng" userId="S::e1221635@u.nus.edu::dea3acc5-2ceb-4b8f-a5ca-b0a864350ed2" providerId="AD" clId="Web-{E130B64B-4256-4373-9F6B-EED6FC1B3BAE}" dt="2024-05-19T12:31:12.705" v="2756" actId="20577"/>
          <ac:spMkLst>
            <pc:docMk/>
            <pc:sldMk cId="2996577088" sldId="405"/>
            <ac:spMk id="2" creationId="{00000000-0000-0000-0000-000000000000}"/>
          </ac:spMkLst>
        </pc:spChg>
        <pc:spChg chg="mod">
          <ac:chgData name="Li Jiacheng" userId="S::e1221635@u.nus.edu::dea3acc5-2ceb-4b8f-a5ca-b0a864350ed2" providerId="AD" clId="Web-{E130B64B-4256-4373-9F6B-EED6FC1B3BAE}" dt="2024-05-19T12:36:53.931" v="2937" actId="20577"/>
          <ac:spMkLst>
            <pc:docMk/>
            <pc:sldMk cId="2996577088" sldId="405"/>
            <ac:spMk id="6" creationId="{483A5C1B-B7CD-617E-D8F3-2C71A8A4F99A}"/>
          </ac:spMkLst>
        </pc:spChg>
      </pc:sldChg>
      <pc:sldChg chg="modSp add replId">
        <pc:chgData name="Li Jiacheng" userId="S::e1221635@u.nus.edu::dea3acc5-2ceb-4b8f-a5ca-b0a864350ed2" providerId="AD" clId="Web-{E130B64B-4256-4373-9F6B-EED6FC1B3BAE}" dt="2024-05-19T12:48:50.182" v="2999" actId="20577"/>
        <pc:sldMkLst>
          <pc:docMk/>
          <pc:sldMk cId="3852448047" sldId="406"/>
        </pc:sldMkLst>
        <pc:spChg chg="mod">
          <ac:chgData name="Li Jiacheng" userId="S::e1221635@u.nus.edu::dea3acc5-2ceb-4b8f-a5ca-b0a864350ed2" providerId="AD" clId="Web-{E130B64B-4256-4373-9F6B-EED6FC1B3BAE}" dt="2024-05-19T12:48:50.182" v="2999" actId="20577"/>
          <ac:spMkLst>
            <pc:docMk/>
            <pc:sldMk cId="3852448047" sldId="406"/>
            <ac:spMk id="2" creationId="{00000000-0000-0000-0000-000000000000}"/>
          </ac:spMkLst>
        </pc:spChg>
      </pc:sldChg>
      <pc:sldChg chg="modSp add del replId">
        <pc:chgData name="Li Jiacheng" userId="S::e1221635@u.nus.edu::dea3acc5-2ceb-4b8f-a5ca-b0a864350ed2" providerId="AD" clId="Web-{E130B64B-4256-4373-9F6B-EED6FC1B3BAE}" dt="2024-05-19T12:54:17.798" v="3043"/>
        <pc:sldMkLst>
          <pc:docMk/>
          <pc:sldMk cId="190582395" sldId="407"/>
        </pc:sldMkLst>
        <pc:spChg chg="mod">
          <ac:chgData name="Li Jiacheng" userId="S::e1221635@u.nus.edu::dea3acc5-2ceb-4b8f-a5ca-b0a864350ed2" providerId="AD" clId="Web-{E130B64B-4256-4373-9F6B-EED6FC1B3BAE}" dt="2024-05-19T12:52:58.031" v="3013" actId="20577"/>
          <ac:spMkLst>
            <pc:docMk/>
            <pc:sldMk cId="190582395" sldId="407"/>
            <ac:spMk id="2" creationId="{96B6D92F-F806-191A-8D42-04A81C211796}"/>
          </ac:spMkLst>
        </pc:spChg>
        <pc:spChg chg="mod">
          <ac:chgData name="Li Jiacheng" userId="S::e1221635@u.nus.edu::dea3acc5-2ceb-4b8f-a5ca-b0a864350ed2" providerId="AD" clId="Web-{E130B64B-4256-4373-9F6B-EED6FC1B3BAE}" dt="2024-05-19T12:54:01.641" v="3041" actId="20577"/>
          <ac:spMkLst>
            <pc:docMk/>
            <pc:sldMk cId="190582395" sldId="407"/>
            <ac:spMk id="3" creationId="{7A9D66BF-8E4E-2E5F-BEB5-DBCB3B18D019}"/>
          </ac:spMkLst>
        </pc:spChg>
      </pc:sldChg>
      <pc:sldChg chg="addSp modSp add replId">
        <pc:chgData name="Li Jiacheng" userId="S::e1221635@u.nus.edu::dea3acc5-2ceb-4b8f-a5ca-b0a864350ed2" providerId="AD" clId="Web-{E130B64B-4256-4373-9F6B-EED6FC1B3BAE}" dt="2024-05-19T13:03:32.716" v="3424"/>
        <pc:sldMkLst>
          <pc:docMk/>
          <pc:sldMk cId="3128198290" sldId="408"/>
        </pc:sldMkLst>
        <pc:spChg chg="mod">
          <ac:chgData name="Li Jiacheng" userId="S::e1221635@u.nus.edu::dea3acc5-2ceb-4b8f-a5ca-b0a864350ed2" providerId="AD" clId="Web-{E130B64B-4256-4373-9F6B-EED6FC1B3BAE}" dt="2024-05-19T13:02:28.574" v="3372"/>
          <ac:spMkLst>
            <pc:docMk/>
            <pc:sldMk cId="3128198290" sldId="408"/>
            <ac:spMk id="2" creationId="{00000000-0000-0000-0000-000000000000}"/>
          </ac:spMkLst>
        </pc:spChg>
        <pc:spChg chg="mod">
          <ac:chgData name="Li Jiacheng" userId="S::e1221635@u.nus.edu::dea3acc5-2ceb-4b8f-a5ca-b0a864350ed2" providerId="AD" clId="Web-{E130B64B-4256-4373-9F6B-EED6FC1B3BAE}" dt="2024-05-19T13:03:29.294" v="3410" actId="14100"/>
          <ac:spMkLst>
            <pc:docMk/>
            <pc:sldMk cId="3128198290" sldId="408"/>
            <ac:spMk id="6" creationId="{483A5C1B-B7CD-617E-D8F3-2C71A8A4F99A}"/>
          </ac:spMkLst>
        </pc:spChg>
        <pc:graphicFrameChg chg="add mod modGraphic">
          <ac:chgData name="Li Jiacheng" userId="S::e1221635@u.nus.edu::dea3acc5-2ceb-4b8f-a5ca-b0a864350ed2" providerId="AD" clId="Web-{E130B64B-4256-4373-9F6B-EED6FC1B3BAE}" dt="2024-05-19T13:03:32.716" v="3424"/>
          <ac:graphicFrameMkLst>
            <pc:docMk/>
            <pc:sldMk cId="3128198290" sldId="408"/>
            <ac:graphicFrameMk id="3" creationId="{5F2C162D-B52C-D97D-F4AC-6BAF78BE45AE}"/>
          </ac:graphicFrameMkLst>
        </pc:graphicFrameChg>
      </pc:sldChg>
      <pc:sldChg chg="modSp add replId">
        <pc:chgData name="Li Jiacheng" userId="S::e1221635@u.nus.edu::dea3acc5-2ceb-4b8f-a5ca-b0a864350ed2" providerId="AD" clId="Web-{E130B64B-4256-4373-9F6B-EED6FC1B3BAE}" dt="2024-05-19T13:17:41.566" v="3477" actId="20577"/>
        <pc:sldMkLst>
          <pc:docMk/>
          <pc:sldMk cId="2712571068" sldId="409"/>
        </pc:sldMkLst>
        <pc:spChg chg="mod">
          <ac:chgData name="Li Jiacheng" userId="S::e1221635@u.nus.edu::dea3acc5-2ceb-4b8f-a5ca-b0a864350ed2" providerId="AD" clId="Web-{E130B64B-4256-4373-9F6B-EED6FC1B3BAE}" dt="2024-05-19T13:17:41.566" v="3477" actId="20577"/>
          <ac:spMkLst>
            <pc:docMk/>
            <pc:sldMk cId="2712571068" sldId="409"/>
            <ac:spMk id="2" creationId="{00000000-0000-0000-0000-000000000000}"/>
          </ac:spMkLst>
        </pc:spChg>
      </pc:sldChg>
    </pc:docChg>
  </pc:docChgLst>
  <pc:docChgLst>
    <pc:chgData name="Zhao Xiang" userId="S::e1221515@u.nus.edu::e2807abe-dc1b-45ad-a594-e4b8193f6f2f" providerId="AD" clId="Web-{34B414E4-F525-FD57-0758-8430974B3469}"/>
    <pc:docChg chg="addSld delSld modSld">
      <pc:chgData name="Zhao Xiang" userId="S::e1221515@u.nus.edu::e2807abe-dc1b-45ad-a594-e4b8193f6f2f" providerId="AD" clId="Web-{34B414E4-F525-FD57-0758-8430974B3469}" dt="2024-05-18T08:30:12.236" v="332" actId="20577"/>
      <pc:docMkLst>
        <pc:docMk/>
      </pc:docMkLst>
      <pc:sldChg chg="modSp modNotes">
        <pc:chgData name="Zhao Xiang" userId="S::e1221515@u.nus.edu::e2807abe-dc1b-45ad-a594-e4b8193f6f2f" providerId="AD" clId="Web-{34B414E4-F525-FD57-0758-8430974B3469}" dt="2024-05-18T08:30:12.236" v="332" actId="20577"/>
        <pc:sldMkLst>
          <pc:docMk/>
          <pc:sldMk cId="1173940824" sldId="336"/>
        </pc:sldMkLst>
        <pc:spChg chg="mod">
          <ac:chgData name="Zhao Xiang" userId="S::e1221515@u.nus.edu::e2807abe-dc1b-45ad-a594-e4b8193f6f2f" providerId="AD" clId="Web-{34B414E4-F525-FD57-0758-8430974B3469}" dt="2024-05-18T08:30:12.236" v="332" actId="20577"/>
          <ac:spMkLst>
            <pc:docMk/>
            <pc:sldMk cId="1173940824" sldId="336"/>
            <ac:spMk id="7" creationId="{00000000-0000-0000-0000-000000000000}"/>
          </ac:spMkLst>
        </pc:spChg>
      </pc:sldChg>
      <pc:sldChg chg="delSp modSp">
        <pc:chgData name="Zhao Xiang" userId="S::e1221515@u.nus.edu::e2807abe-dc1b-45ad-a594-e4b8193f6f2f" providerId="AD" clId="Web-{34B414E4-F525-FD57-0758-8430974B3469}" dt="2024-05-18T06:56:10.993" v="211" actId="1076"/>
        <pc:sldMkLst>
          <pc:docMk/>
          <pc:sldMk cId="2620045999" sldId="355"/>
        </pc:sldMkLst>
        <pc:spChg chg="mod">
          <ac:chgData name="Zhao Xiang" userId="S::e1221515@u.nus.edu::e2807abe-dc1b-45ad-a594-e4b8193f6f2f" providerId="AD" clId="Web-{34B414E4-F525-FD57-0758-8430974B3469}" dt="2024-05-18T06:37:44.214" v="10" actId="14100"/>
          <ac:spMkLst>
            <pc:docMk/>
            <pc:sldMk cId="2620045999" sldId="355"/>
            <ac:spMk id="2" creationId="{197FD176-4B5B-217C-E45B-9D3C03D80405}"/>
          </ac:spMkLst>
        </pc:spChg>
        <pc:spChg chg="del">
          <ac:chgData name="Zhao Xiang" userId="S::e1221515@u.nus.edu::e2807abe-dc1b-45ad-a594-e4b8193f6f2f" providerId="AD" clId="Web-{34B414E4-F525-FD57-0758-8430974B3469}" dt="2024-05-18T06:38:15.981" v="14"/>
          <ac:spMkLst>
            <pc:docMk/>
            <pc:sldMk cId="2620045999" sldId="355"/>
            <ac:spMk id="57" creationId="{B8B29A37-2740-E56B-589B-E758D28D9324}"/>
          </ac:spMkLst>
        </pc:spChg>
        <pc:graphicFrameChg chg="mod">
          <ac:chgData name="Zhao Xiang" userId="S::e1221515@u.nus.edu::e2807abe-dc1b-45ad-a594-e4b8193f6f2f" providerId="AD" clId="Web-{34B414E4-F525-FD57-0758-8430974B3469}" dt="2024-05-18T06:56:10.993" v="211" actId="1076"/>
          <ac:graphicFrameMkLst>
            <pc:docMk/>
            <pc:sldMk cId="2620045999" sldId="355"/>
            <ac:graphicFrameMk id="6" creationId="{F828A829-DA50-EE58-227A-F7D45516C5E1}"/>
          </ac:graphicFrameMkLst>
        </pc:graphicFrameChg>
        <pc:picChg chg="del">
          <ac:chgData name="Zhao Xiang" userId="S::e1221515@u.nus.edu::e2807abe-dc1b-45ad-a594-e4b8193f6f2f" providerId="AD" clId="Web-{34B414E4-F525-FD57-0758-8430974B3469}" dt="2024-05-18T06:50:42.480" v="210"/>
          <ac:picMkLst>
            <pc:docMk/>
            <pc:sldMk cId="2620045999" sldId="355"/>
            <ac:picMk id="125" creationId="{05B0B3E4-3066-1CA8-D8A7-241AD4D58C78}"/>
          </ac:picMkLst>
        </pc:picChg>
      </pc:sldChg>
      <pc:sldChg chg="modSp modNotes">
        <pc:chgData name="Zhao Xiang" userId="S::e1221515@u.nus.edu::e2807abe-dc1b-45ad-a594-e4b8193f6f2f" providerId="AD" clId="Web-{34B414E4-F525-FD57-0758-8430974B3469}" dt="2024-05-18T07:07:07.550" v="276" actId="20577"/>
        <pc:sldMkLst>
          <pc:docMk/>
          <pc:sldMk cId="3970215548" sldId="371"/>
        </pc:sldMkLst>
        <pc:spChg chg="mod">
          <ac:chgData name="Zhao Xiang" userId="S::e1221515@u.nus.edu::e2807abe-dc1b-45ad-a594-e4b8193f6f2f" providerId="AD" clId="Web-{34B414E4-F525-FD57-0758-8430974B3469}" dt="2024-05-18T07:07:07.550" v="276" actId="20577"/>
          <ac:spMkLst>
            <pc:docMk/>
            <pc:sldMk cId="3970215548" sldId="371"/>
            <ac:spMk id="3" creationId="{31D2B09E-3E58-B542-1B8D-F4CF14AB9044}"/>
          </ac:spMkLst>
        </pc:spChg>
      </pc:sldChg>
      <pc:sldChg chg="addSp modSp new modNotes">
        <pc:chgData name="Zhao Xiang" userId="S::e1221515@u.nus.edu::e2807abe-dc1b-45ad-a594-e4b8193f6f2f" providerId="AD" clId="Web-{34B414E4-F525-FD57-0758-8430974B3469}" dt="2024-05-18T07:11:54.421" v="281" actId="1076"/>
        <pc:sldMkLst>
          <pc:docMk/>
          <pc:sldMk cId="1472947991" sldId="374"/>
        </pc:sldMkLst>
        <pc:spChg chg="mod">
          <ac:chgData name="Zhao Xiang" userId="S::e1221515@u.nus.edu::e2807abe-dc1b-45ad-a594-e4b8193f6f2f" providerId="AD" clId="Web-{34B414E4-F525-FD57-0758-8430974B3469}" dt="2024-05-18T06:38:31.076" v="19" actId="20577"/>
          <ac:spMkLst>
            <pc:docMk/>
            <pc:sldMk cId="1472947991" sldId="374"/>
            <ac:spMk id="2" creationId="{03E450C7-BBA9-6E6B-947E-E703B55BD44D}"/>
          </ac:spMkLst>
        </pc:spChg>
        <pc:spChg chg="mod">
          <ac:chgData name="Zhao Xiang" userId="S::e1221515@u.nus.edu::e2807abe-dc1b-45ad-a594-e4b8193f6f2f" providerId="AD" clId="Web-{34B414E4-F525-FD57-0758-8430974B3469}" dt="2024-05-18T07:01:32.349" v="230" actId="20577"/>
          <ac:spMkLst>
            <pc:docMk/>
            <pc:sldMk cId="1472947991" sldId="374"/>
            <ac:spMk id="3" creationId="{3646DEF8-DEFC-4AB5-C257-C948272385B4}"/>
          </ac:spMkLst>
        </pc:spChg>
        <pc:picChg chg="add mod">
          <ac:chgData name="Zhao Xiang" userId="S::e1221515@u.nus.edu::e2807abe-dc1b-45ad-a594-e4b8193f6f2f" providerId="AD" clId="Web-{34B414E4-F525-FD57-0758-8430974B3469}" dt="2024-05-18T07:11:54.421" v="281" actId="1076"/>
          <ac:picMkLst>
            <pc:docMk/>
            <pc:sldMk cId="1472947991" sldId="374"/>
            <ac:picMk id="5" creationId="{8AECC691-3FB6-596D-5CB9-1F507406E735}"/>
          </ac:picMkLst>
        </pc:picChg>
      </pc:sldChg>
      <pc:sldChg chg="addSp delSp modSp new modNotes">
        <pc:chgData name="Zhao Xiang" userId="S::e1221515@u.nus.edu::e2807abe-dc1b-45ad-a594-e4b8193f6f2f" providerId="AD" clId="Web-{34B414E4-F525-FD57-0758-8430974B3469}" dt="2024-05-18T06:56:17.399" v="212" actId="1076"/>
        <pc:sldMkLst>
          <pc:docMk/>
          <pc:sldMk cId="2531340259" sldId="376"/>
        </pc:sldMkLst>
        <pc:spChg chg="mod">
          <ac:chgData name="Zhao Xiang" userId="S::e1221515@u.nus.edu::e2807abe-dc1b-45ad-a594-e4b8193f6f2f" providerId="AD" clId="Web-{34B414E4-F525-FD57-0758-8430974B3469}" dt="2024-05-18T06:38:04.731" v="13" actId="20577"/>
          <ac:spMkLst>
            <pc:docMk/>
            <pc:sldMk cId="2531340259" sldId="376"/>
            <ac:spMk id="2" creationId="{880D86B4-18C8-6CDF-679E-F7C74CEB7BAE}"/>
          </ac:spMkLst>
        </pc:spChg>
        <pc:spChg chg="mod">
          <ac:chgData name="Zhao Xiang" userId="S::e1221515@u.nus.edu::e2807abe-dc1b-45ad-a594-e4b8193f6f2f" providerId="AD" clId="Web-{34B414E4-F525-FD57-0758-8430974B3469}" dt="2024-05-18T06:56:17.399" v="212" actId="1076"/>
          <ac:spMkLst>
            <pc:docMk/>
            <pc:sldMk cId="2531340259" sldId="376"/>
            <ac:spMk id="3" creationId="{42830E54-0E48-18C4-BBF3-D2D30E0BFA7B}"/>
          </ac:spMkLst>
        </pc:spChg>
        <pc:picChg chg="add mod">
          <ac:chgData name="Zhao Xiang" userId="S::e1221515@u.nus.edu::e2807abe-dc1b-45ad-a594-e4b8193f6f2f" providerId="AD" clId="Web-{34B414E4-F525-FD57-0758-8430974B3469}" dt="2024-05-18T06:37:29.292" v="8" actId="1076"/>
          <ac:picMkLst>
            <pc:docMk/>
            <pc:sldMk cId="2531340259" sldId="376"/>
            <ac:picMk id="5" creationId="{6EABBD21-6331-D4E3-7246-ADF678B8A5ED}"/>
          </ac:picMkLst>
        </pc:picChg>
        <pc:picChg chg="add del mod">
          <ac:chgData name="Zhao Xiang" userId="S::e1221515@u.nus.edu::e2807abe-dc1b-45ad-a594-e4b8193f6f2f" providerId="AD" clId="Web-{34B414E4-F525-FD57-0758-8430974B3469}" dt="2024-05-18T06:37:51.340" v="12"/>
          <ac:picMkLst>
            <pc:docMk/>
            <pc:sldMk cId="2531340259" sldId="376"/>
            <ac:picMk id="6" creationId="{C4EE532E-362A-D9B0-C03D-3836570B12CB}"/>
          </ac:picMkLst>
        </pc:picChg>
      </pc:sldChg>
      <pc:sldChg chg="new del">
        <pc:chgData name="Zhao Xiang" userId="S::e1221515@u.nus.edu::e2807abe-dc1b-45ad-a594-e4b8193f6f2f" providerId="AD" clId="Web-{34B414E4-F525-FD57-0758-8430974B3469}" dt="2024-05-18T07:09:45.103" v="278"/>
        <pc:sldMkLst>
          <pc:docMk/>
          <pc:sldMk cId="45460690" sldId="383"/>
        </pc:sldMkLst>
      </pc:sldChg>
    </pc:docChg>
  </pc:docChgLst>
  <pc:docChgLst>
    <pc:chgData name="Li Jiacheng" userId="S::e1221635@u.nus.edu::dea3acc5-2ceb-4b8f-a5ca-b0a864350ed2" providerId="AD" clId="Web-{92B56C61-5D4E-439E-8B21-8C5C4EBCF72C}"/>
    <pc:docChg chg="modSld">
      <pc:chgData name="Li Jiacheng" userId="S::e1221635@u.nus.edu::dea3acc5-2ceb-4b8f-a5ca-b0a864350ed2" providerId="AD" clId="Web-{92B56C61-5D4E-439E-8B21-8C5C4EBCF72C}" dt="2024-05-18T08:27:59.525" v="19" actId="20577"/>
      <pc:docMkLst>
        <pc:docMk/>
      </pc:docMkLst>
      <pc:sldChg chg="modSp">
        <pc:chgData name="Li Jiacheng" userId="S::e1221635@u.nus.edu::dea3acc5-2ceb-4b8f-a5ca-b0a864350ed2" providerId="AD" clId="Web-{92B56C61-5D4E-439E-8B21-8C5C4EBCF72C}" dt="2024-05-18T08:27:59.525" v="19" actId="20577"/>
        <pc:sldMkLst>
          <pc:docMk/>
          <pc:sldMk cId="1173940824" sldId="336"/>
        </pc:sldMkLst>
        <pc:spChg chg="mod">
          <ac:chgData name="Li Jiacheng" userId="S::e1221635@u.nus.edu::dea3acc5-2ceb-4b8f-a5ca-b0a864350ed2" providerId="AD" clId="Web-{92B56C61-5D4E-439E-8B21-8C5C4EBCF72C}" dt="2024-05-18T08:27:59.525" v="19" actId="20577"/>
          <ac:spMkLst>
            <pc:docMk/>
            <pc:sldMk cId="1173940824" sldId="336"/>
            <ac:spMk id="7" creationId="{00000000-0000-0000-0000-000000000000}"/>
          </ac:spMkLst>
        </pc:spChg>
      </pc:sldChg>
    </pc:docChg>
  </pc:docChgLst>
  <pc:docChgLst>
    <pc:chgData name="Zhao Xiang" userId="e2807abe-dc1b-45ad-a594-e4b8193f6f2f" providerId="ADAL" clId="{0521C790-B4C5-F64A-9A3B-F7E1BE02ED12}"/>
    <pc:docChg chg="undo custSel addSld delSld modSld">
      <pc:chgData name="Zhao Xiang" userId="e2807abe-dc1b-45ad-a594-e4b8193f6f2f" providerId="ADAL" clId="{0521C790-B4C5-F64A-9A3B-F7E1BE02ED12}" dt="2024-05-18T15:18:00.876" v="1238" actId="20577"/>
      <pc:docMkLst>
        <pc:docMk/>
      </pc:docMkLst>
      <pc:sldChg chg="modSp mod modNotesTx">
        <pc:chgData name="Zhao Xiang" userId="e2807abe-dc1b-45ad-a594-e4b8193f6f2f" providerId="ADAL" clId="{0521C790-B4C5-F64A-9A3B-F7E1BE02ED12}" dt="2024-05-18T13:22:44.065" v="1207" actId="20577"/>
        <pc:sldMkLst>
          <pc:docMk/>
          <pc:sldMk cId="1173940824" sldId="336"/>
        </pc:sldMkLst>
        <pc:spChg chg="mod">
          <ac:chgData name="Zhao Xiang" userId="e2807abe-dc1b-45ad-a594-e4b8193f6f2f" providerId="ADAL" clId="{0521C790-B4C5-F64A-9A3B-F7E1BE02ED12}" dt="2024-05-18T09:00:25.660" v="799" actId="113"/>
          <ac:spMkLst>
            <pc:docMk/>
            <pc:sldMk cId="1173940824" sldId="336"/>
            <ac:spMk id="5" creationId="{00000000-0000-0000-0000-000000000000}"/>
          </ac:spMkLst>
        </pc:spChg>
        <pc:picChg chg="mod">
          <ac:chgData name="Zhao Xiang" userId="e2807abe-dc1b-45ad-a594-e4b8193f6f2f" providerId="ADAL" clId="{0521C790-B4C5-F64A-9A3B-F7E1BE02ED12}" dt="2024-05-18T09:02:06.100" v="812" actId="1076"/>
          <ac:picMkLst>
            <pc:docMk/>
            <pc:sldMk cId="1173940824" sldId="336"/>
            <ac:picMk id="3" creationId="{CA2D44F2-7D68-5FAD-A3F6-E55E226524F6}"/>
          </ac:picMkLst>
        </pc:picChg>
      </pc:sldChg>
      <pc:sldChg chg="del">
        <pc:chgData name="Zhao Xiang" userId="e2807abe-dc1b-45ad-a594-e4b8193f6f2f" providerId="ADAL" clId="{0521C790-B4C5-F64A-9A3B-F7E1BE02ED12}" dt="2024-05-18T07:48:42.439" v="165" actId="2696"/>
        <pc:sldMkLst>
          <pc:docMk/>
          <pc:sldMk cId="2492100108" sldId="341"/>
        </pc:sldMkLst>
      </pc:sldChg>
      <pc:sldChg chg="del">
        <pc:chgData name="Zhao Xiang" userId="e2807abe-dc1b-45ad-a594-e4b8193f6f2f" providerId="ADAL" clId="{0521C790-B4C5-F64A-9A3B-F7E1BE02ED12}" dt="2024-05-18T07:26:15.047" v="66" actId="2696"/>
        <pc:sldMkLst>
          <pc:docMk/>
          <pc:sldMk cId="2620045999" sldId="355"/>
        </pc:sldMkLst>
      </pc:sldChg>
      <pc:sldChg chg="modSp mod">
        <pc:chgData name="Zhao Xiang" userId="e2807abe-dc1b-45ad-a594-e4b8193f6f2f" providerId="ADAL" clId="{0521C790-B4C5-F64A-9A3B-F7E1BE02ED12}" dt="2024-05-18T08:55:06.707" v="798" actId="1076"/>
        <pc:sldMkLst>
          <pc:docMk/>
          <pc:sldMk cId="650148370" sldId="359"/>
        </pc:sldMkLst>
        <pc:spChg chg="mod">
          <ac:chgData name="Zhao Xiang" userId="e2807abe-dc1b-45ad-a594-e4b8193f6f2f" providerId="ADAL" clId="{0521C790-B4C5-F64A-9A3B-F7E1BE02ED12}" dt="2024-05-18T08:54:52.264" v="795" actId="1076"/>
          <ac:spMkLst>
            <pc:docMk/>
            <pc:sldMk cId="650148370" sldId="359"/>
            <ac:spMk id="3" creationId="{00000000-0000-0000-0000-000000000000}"/>
          </ac:spMkLst>
        </pc:spChg>
        <pc:picChg chg="mod">
          <ac:chgData name="Zhao Xiang" userId="e2807abe-dc1b-45ad-a594-e4b8193f6f2f" providerId="ADAL" clId="{0521C790-B4C5-F64A-9A3B-F7E1BE02ED12}" dt="2024-05-18T08:55:06.707" v="798" actId="1076"/>
          <ac:picMkLst>
            <pc:docMk/>
            <pc:sldMk cId="650148370" sldId="359"/>
            <ac:picMk id="7" creationId="{9333CFA5-D986-2B86-B7CC-3FF72DD6D146}"/>
          </ac:picMkLst>
        </pc:picChg>
      </pc:sldChg>
      <pc:sldChg chg="modSp mod">
        <pc:chgData name="Zhao Xiang" userId="e2807abe-dc1b-45ad-a594-e4b8193f6f2f" providerId="ADAL" clId="{0521C790-B4C5-F64A-9A3B-F7E1BE02ED12}" dt="2024-05-18T09:24:29.404" v="1196" actId="20577"/>
        <pc:sldMkLst>
          <pc:docMk/>
          <pc:sldMk cId="626228695" sldId="360"/>
        </pc:sldMkLst>
        <pc:spChg chg="mod">
          <ac:chgData name="Zhao Xiang" userId="e2807abe-dc1b-45ad-a594-e4b8193f6f2f" providerId="ADAL" clId="{0521C790-B4C5-F64A-9A3B-F7E1BE02ED12}" dt="2024-05-18T09:24:29.404" v="1196" actId="20577"/>
          <ac:spMkLst>
            <pc:docMk/>
            <pc:sldMk cId="626228695" sldId="360"/>
            <ac:spMk id="6" creationId="{08B18EC9-FA4E-E2BE-F91C-56AB4613023D}"/>
          </ac:spMkLst>
        </pc:spChg>
      </pc:sldChg>
      <pc:sldChg chg="addSp modSp mod modNotesTx">
        <pc:chgData name="Zhao Xiang" userId="e2807abe-dc1b-45ad-a594-e4b8193f6f2f" providerId="ADAL" clId="{0521C790-B4C5-F64A-9A3B-F7E1BE02ED12}" dt="2024-05-18T15:16:29.110" v="1225" actId="20577"/>
        <pc:sldMkLst>
          <pc:docMk/>
          <pc:sldMk cId="128992245" sldId="369"/>
        </pc:sldMkLst>
        <pc:spChg chg="mod">
          <ac:chgData name="Zhao Xiang" userId="e2807abe-dc1b-45ad-a594-e4b8193f6f2f" providerId="ADAL" clId="{0521C790-B4C5-F64A-9A3B-F7E1BE02ED12}" dt="2024-05-18T07:29:14.062" v="74" actId="20577"/>
          <ac:spMkLst>
            <pc:docMk/>
            <pc:sldMk cId="128992245" sldId="369"/>
            <ac:spMk id="2" creationId="{902BD38E-80CF-76C3-6233-884BB1BFFDE8}"/>
          </ac:spMkLst>
        </pc:spChg>
        <pc:spChg chg="mod">
          <ac:chgData name="Zhao Xiang" userId="e2807abe-dc1b-45ad-a594-e4b8193f6f2f" providerId="ADAL" clId="{0521C790-B4C5-F64A-9A3B-F7E1BE02ED12}" dt="2024-05-18T07:31:39.206" v="131" actId="113"/>
          <ac:spMkLst>
            <pc:docMk/>
            <pc:sldMk cId="128992245" sldId="369"/>
            <ac:spMk id="3" creationId="{0E48F031-6BA3-B42E-ABB5-C8935EA6B964}"/>
          </ac:spMkLst>
        </pc:spChg>
        <pc:picChg chg="add mod">
          <ac:chgData name="Zhao Xiang" userId="e2807abe-dc1b-45ad-a594-e4b8193f6f2f" providerId="ADAL" clId="{0521C790-B4C5-F64A-9A3B-F7E1BE02ED12}" dt="2024-05-18T07:32:23.711" v="144" actId="1076"/>
          <ac:picMkLst>
            <pc:docMk/>
            <pc:sldMk cId="128992245" sldId="369"/>
            <ac:picMk id="5" creationId="{8D28FEDB-BA5E-37C8-28B4-71ECE77B68AC}"/>
          </ac:picMkLst>
        </pc:picChg>
        <pc:picChg chg="add mod">
          <ac:chgData name="Zhao Xiang" userId="e2807abe-dc1b-45ad-a594-e4b8193f6f2f" providerId="ADAL" clId="{0521C790-B4C5-F64A-9A3B-F7E1BE02ED12}" dt="2024-05-18T07:32:20.589" v="142" actId="1076"/>
          <ac:picMkLst>
            <pc:docMk/>
            <pc:sldMk cId="128992245" sldId="369"/>
            <ac:picMk id="6" creationId="{4E9A0003-F1F3-72C2-E7EB-34E879C0FB05}"/>
          </ac:picMkLst>
        </pc:picChg>
      </pc:sldChg>
      <pc:sldChg chg="modSp del mod modNotesTx">
        <pc:chgData name="Zhao Xiang" userId="e2807abe-dc1b-45ad-a594-e4b8193f6f2f" providerId="ADAL" clId="{0521C790-B4C5-F64A-9A3B-F7E1BE02ED12}" dt="2024-05-18T15:13:00.512" v="1224" actId="2696"/>
        <pc:sldMkLst>
          <pc:docMk/>
          <pc:sldMk cId="1845200482" sldId="370"/>
        </pc:sldMkLst>
        <pc:spChg chg="mod">
          <ac:chgData name="Zhao Xiang" userId="e2807abe-dc1b-45ad-a594-e4b8193f6f2f" providerId="ADAL" clId="{0521C790-B4C5-F64A-9A3B-F7E1BE02ED12}" dt="2024-05-18T07:33:05.530" v="151" actId="20577"/>
          <ac:spMkLst>
            <pc:docMk/>
            <pc:sldMk cId="1845200482" sldId="370"/>
            <ac:spMk id="2" creationId="{5275C303-0FC2-0BE7-E45E-4F76DAF90820}"/>
          </ac:spMkLst>
        </pc:spChg>
        <pc:spChg chg="mod">
          <ac:chgData name="Zhao Xiang" userId="e2807abe-dc1b-45ad-a594-e4b8193f6f2f" providerId="ADAL" clId="{0521C790-B4C5-F64A-9A3B-F7E1BE02ED12}" dt="2024-05-18T07:49:46.689" v="167" actId="27636"/>
          <ac:spMkLst>
            <pc:docMk/>
            <pc:sldMk cId="1845200482" sldId="370"/>
            <ac:spMk id="3" creationId="{9CF7C2E8-8877-165A-21C0-A4ACA66524D4}"/>
          </ac:spMkLst>
        </pc:spChg>
      </pc:sldChg>
      <pc:sldChg chg="modSp mod modNotesTx">
        <pc:chgData name="Zhao Xiang" userId="e2807abe-dc1b-45ad-a594-e4b8193f6f2f" providerId="ADAL" clId="{0521C790-B4C5-F64A-9A3B-F7E1BE02ED12}" dt="2024-05-18T09:16:18.880" v="815"/>
        <pc:sldMkLst>
          <pc:docMk/>
          <pc:sldMk cId="3970215548" sldId="371"/>
        </pc:sldMkLst>
        <pc:spChg chg="mod">
          <ac:chgData name="Zhao Xiang" userId="e2807abe-dc1b-45ad-a594-e4b8193f6f2f" providerId="ADAL" clId="{0521C790-B4C5-F64A-9A3B-F7E1BE02ED12}" dt="2024-05-18T09:00:49.296" v="804" actId="404"/>
          <ac:spMkLst>
            <pc:docMk/>
            <pc:sldMk cId="3970215548" sldId="371"/>
            <ac:spMk id="3" creationId="{31D2B09E-3E58-B542-1B8D-F4CF14AB9044}"/>
          </ac:spMkLst>
        </pc:spChg>
      </pc:sldChg>
      <pc:sldChg chg="addSp delSp modSp del mod">
        <pc:chgData name="Zhao Xiang" userId="e2807abe-dc1b-45ad-a594-e4b8193f6f2f" providerId="ADAL" clId="{0521C790-B4C5-F64A-9A3B-F7E1BE02ED12}" dt="2024-05-18T07:32:38.452" v="145" actId="2696"/>
        <pc:sldMkLst>
          <pc:docMk/>
          <pc:sldMk cId="1472947991" sldId="374"/>
        </pc:sldMkLst>
        <pc:spChg chg="add del">
          <ac:chgData name="Zhao Xiang" userId="e2807abe-dc1b-45ad-a594-e4b8193f6f2f" providerId="ADAL" clId="{0521C790-B4C5-F64A-9A3B-F7E1BE02ED12}" dt="2024-05-18T07:22:39.955" v="38" actId="478"/>
          <ac:spMkLst>
            <pc:docMk/>
            <pc:sldMk cId="1472947991" sldId="374"/>
            <ac:spMk id="2" creationId="{03E450C7-BBA9-6E6B-947E-E703B55BD44D}"/>
          </ac:spMkLst>
        </pc:spChg>
        <pc:spChg chg="add del">
          <ac:chgData name="Zhao Xiang" userId="e2807abe-dc1b-45ad-a594-e4b8193f6f2f" providerId="ADAL" clId="{0521C790-B4C5-F64A-9A3B-F7E1BE02ED12}" dt="2024-05-18T07:22:40.586" v="40" actId="21"/>
          <ac:spMkLst>
            <pc:docMk/>
            <pc:sldMk cId="1472947991" sldId="374"/>
            <ac:spMk id="3" creationId="{3646DEF8-DEFC-4AB5-C257-C948272385B4}"/>
          </ac:spMkLst>
        </pc:spChg>
        <pc:spChg chg="add del mod">
          <ac:chgData name="Zhao Xiang" userId="e2807abe-dc1b-45ad-a594-e4b8193f6f2f" providerId="ADAL" clId="{0521C790-B4C5-F64A-9A3B-F7E1BE02ED12}" dt="2024-05-18T07:22:40.586" v="40" actId="21"/>
          <ac:spMkLst>
            <pc:docMk/>
            <pc:sldMk cId="1472947991" sldId="374"/>
            <ac:spMk id="8" creationId="{4A934B03-8ADC-884C-47A6-9542E50A6074}"/>
          </ac:spMkLst>
        </pc:spChg>
        <pc:spChg chg="add del mod">
          <ac:chgData name="Zhao Xiang" userId="e2807abe-dc1b-45ad-a594-e4b8193f6f2f" providerId="ADAL" clId="{0521C790-B4C5-F64A-9A3B-F7E1BE02ED12}" dt="2024-05-18T07:22:39.955" v="38" actId="478"/>
          <ac:spMkLst>
            <pc:docMk/>
            <pc:sldMk cId="1472947991" sldId="374"/>
            <ac:spMk id="10" creationId="{331FECF4-E0BC-3486-FE4E-F763AE29594F}"/>
          </ac:spMkLst>
        </pc:spChg>
        <pc:picChg chg="add del">
          <ac:chgData name="Zhao Xiang" userId="e2807abe-dc1b-45ad-a594-e4b8193f6f2f" providerId="ADAL" clId="{0521C790-B4C5-F64A-9A3B-F7E1BE02ED12}" dt="2024-05-18T07:31:55.823" v="132" actId="21"/>
          <ac:picMkLst>
            <pc:docMk/>
            <pc:sldMk cId="1472947991" sldId="374"/>
            <ac:picMk id="5" creationId="{8AECC691-3FB6-596D-5CB9-1F507406E735}"/>
          </ac:picMkLst>
        </pc:picChg>
        <pc:picChg chg="add del mod">
          <ac:chgData name="Zhao Xiang" userId="e2807abe-dc1b-45ad-a594-e4b8193f6f2f" providerId="ADAL" clId="{0521C790-B4C5-F64A-9A3B-F7E1BE02ED12}" dt="2024-05-18T07:32:15.044" v="139" actId="21"/>
          <ac:picMkLst>
            <pc:docMk/>
            <pc:sldMk cId="1472947991" sldId="374"/>
            <ac:picMk id="6" creationId="{60B08BDC-49CB-6D5C-4AEE-7111CB799620}"/>
          </ac:picMkLst>
        </pc:picChg>
      </pc:sldChg>
      <pc:sldChg chg="modSp mod modNotesTx">
        <pc:chgData name="Zhao Xiang" userId="e2807abe-dc1b-45ad-a594-e4b8193f6f2f" providerId="ADAL" clId="{0521C790-B4C5-F64A-9A3B-F7E1BE02ED12}" dt="2024-05-18T15:18:00.876" v="1238" actId="20577"/>
        <pc:sldMkLst>
          <pc:docMk/>
          <pc:sldMk cId="2531340259" sldId="376"/>
        </pc:sldMkLst>
        <pc:spChg chg="mod">
          <ac:chgData name="Zhao Xiang" userId="e2807abe-dc1b-45ad-a594-e4b8193f6f2f" providerId="ADAL" clId="{0521C790-B4C5-F64A-9A3B-F7E1BE02ED12}" dt="2024-05-18T07:26:00.010" v="64" actId="20577"/>
          <ac:spMkLst>
            <pc:docMk/>
            <pc:sldMk cId="2531340259" sldId="376"/>
            <ac:spMk id="3" creationId="{42830E54-0E48-18C4-BBF3-D2D30E0BFA7B}"/>
          </ac:spMkLst>
        </pc:spChg>
        <pc:picChg chg="mod">
          <ac:chgData name="Zhao Xiang" userId="e2807abe-dc1b-45ad-a594-e4b8193f6f2f" providerId="ADAL" clId="{0521C790-B4C5-F64A-9A3B-F7E1BE02ED12}" dt="2024-05-18T09:01:31.737" v="805" actId="1440"/>
          <ac:picMkLst>
            <pc:docMk/>
            <pc:sldMk cId="2531340259" sldId="376"/>
            <ac:picMk id="5" creationId="{6EABBD21-6331-D4E3-7246-ADF678B8A5ED}"/>
          </ac:picMkLst>
        </pc:picChg>
      </pc:sldChg>
      <pc:sldChg chg="addSp delSp modSp new mod modNotesTx">
        <pc:chgData name="Zhao Xiang" userId="e2807abe-dc1b-45ad-a594-e4b8193f6f2f" providerId="ADAL" clId="{0521C790-B4C5-F64A-9A3B-F7E1BE02ED12}" dt="2024-05-18T15:17:27.809" v="1237" actId="20577"/>
        <pc:sldMkLst>
          <pc:docMk/>
          <pc:sldMk cId="2734575086" sldId="389"/>
        </pc:sldMkLst>
        <pc:spChg chg="mod">
          <ac:chgData name="Zhao Xiang" userId="e2807abe-dc1b-45ad-a594-e4b8193f6f2f" providerId="ADAL" clId="{0521C790-B4C5-F64A-9A3B-F7E1BE02ED12}" dt="2024-05-18T07:53:57.316" v="236" actId="20577"/>
          <ac:spMkLst>
            <pc:docMk/>
            <pc:sldMk cId="2734575086" sldId="389"/>
            <ac:spMk id="2" creationId="{8A169A8B-BFBE-8D0C-CAC6-12350D6F2222}"/>
          </ac:spMkLst>
        </pc:spChg>
        <pc:spChg chg="del">
          <ac:chgData name="Zhao Xiang" userId="e2807abe-dc1b-45ad-a594-e4b8193f6f2f" providerId="ADAL" clId="{0521C790-B4C5-F64A-9A3B-F7E1BE02ED12}" dt="2024-05-18T07:53:39.688" v="202" actId="478"/>
          <ac:spMkLst>
            <pc:docMk/>
            <pc:sldMk cId="2734575086" sldId="389"/>
            <ac:spMk id="3" creationId="{E99EF452-F34E-718F-08EC-FBDDCB5EBD88}"/>
          </ac:spMkLst>
        </pc:spChg>
        <pc:picChg chg="add mod">
          <ac:chgData name="Zhao Xiang" userId="e2807abe-dc1b-45ad-a594-e4b8193f6f2f" providerId="ADAL" clId="{0521C790-B4C5-F64A-9A3B-F7E1BE02ED12}" dt="2024-05-18T08:13:34.092" v="551" actId="1440"/>
          <ac:picMkLst>
            <pc:docMk/>
            <pc:sldMk cId="2734575086" sldId="389"/>
            <ac:picMk id="5" creationId="{DCAD1AB6-C938-AF05-C1B6-6E34BB9EC2D2}"/>
          </ac:picMkLst>
        </pc:picChg>
        <pc:picChg chg="del mod">
          <ac:chgData name="Zhao Xiang" userId="e2807abe-dc1b-45ad-a594-e4b8193f6f2f" providerId="ADAL" clId="{0521C790-B4C5-F64A-9A3B-F7E1BE02ED12}" dt="2024-05-18T08:01:59.316" v="477" actId="478"/>
          <ac:picMkLst>
            <pc:docMk/>
            <pc:sldMk cId="2734575086" sldId="389"/>
            <ac:picMk id="6" creationId="{F9B3079A-C933-B546-576D-D51A65CF81E0}"/>
          </ac:picMkLst>
        </pc:picChg>
        <pc:picChg chg="add mod">
          <ac:chgData name="Zhao Xiang" userId="e2807abe-dc1b-45ad-a594-e4b8193f6f2f" providerId="ADAL" clId="{0521C790-B4C5-F64A-9A3B-F7E1BE02ED12}" dt="2024-05-18T08:11:50.307" v="526" actId="1038"/>
          <ac:picMkLst>
            <pc:docMk/>
            <pc:sldMk cId="2734575086" sldId="389"/>
            <ac:picMk id="7" creationId="{A51A56EF-2341-D838-70C0-EEA012F80791}"/>
          </ac:picMkLst>
        </pc:picChg>
        <pc:picChg chg="add del mod">
          <ac:chgData name="Zhao Xiang" userId="e2807abe-dc1b-45ad-a594-e4b8193f6f2f" providerId="ADAL" clId="{0521C790-B4C5-F64A-9A3B-F7E1BE02ED12}" dt="2024-05-18T08:11:11.166" v="512" actId="478"/>
          <ac:picMkLst>
            <pc:docMk/>
            <pc:sldMk cId="2734575086" sldId="389"/>
            <ac:picMk id="8" creationId="{98AA168D-8002-FE90-96BF-8EAD1FB4BDDF}"/>
          </ac:picMkLst>
        </pc:picChg>
        <pc:picChg chg="add del mod modCrop">
          <ac:chgData name="Zhao Xiang" userId="e2807abe-dc1b-45ad-a594-e4b8193f6f2f" providerId="ADAL" clId="{0521C790-B4C5-F64A-9A3B-F7E1BE02ED12}" dt="2024-05-18T08:18:31.850" v="568" actId="478"/>
          <ac:picMkLst>
            <pc:docMk/>
            <pc:sldMk cId="2734575086" sldId="389"/>
            <ac:picMk id="9" creationId="{5EC1AB82-F33F-8D0F-282B-59C9BFB9DC4B}"/>
          </ac:picMkLst>
        </pc:picChg>
        <pc:picChg chg="add mod">
          <ac:chgData name="Zhao Xiang" userId="e2807abe-dc1b-45ad-a594-e4b8193f6f2f" providerId="ADAL" clId="{0521C790-B4C5-F64A-9A3B-F7E1BE02ED12}" dt="2024-05-18T08:18:30.930" v="567"/>
          <ac:picMkLst>
            <pc:docMk/>
            <pc:sldMk cId="2734575086" sldId="389"/>
            <ac:picMk id="10" creationId="{DBF9AF6A-95D1-B39B-67F0-0FAD6B109FE0}"/>
          </ac:picMkLst>
        </pc:picChg>
      </pc:sldChg>
    </pc:docChg>
  </pc:docChgLst>
  <pc:docChgLst>
    <pc:chgData name="Li Xin" userId="S::e1221662@u.nus.edu::d1261910-e930-4e82-b88f-95626985ebca" providerId="AD" clId="Web-{D862D55D-DA24-CC20-A4A2-8DA0E02F459D}"/>
    <pc:docChg chg="addSld delSld modSld">
      <pc:chgData name="Li Xin" userId="S::e1221662@u.nus.edu::d1261910-e930-4e82-b88f-95626985ebca" providerId="AD" clId="Web-{D862D55D-DA24-CC20-A4A2-8DA0E02F459D}" dt="2024-05-18T08:26:01.466" v="1097" actId="20577"/>
      <pc:docMkLst>
        <pc:docMk/>
      </pc:docMkLst>
      <pc:sldChg chg="modSp">
        <pc:chgData name="Li Xin" userId="S::e1221662@u.nus.edu::d1261910-e930-4e82-b88f-95626985ebca" providerId="AD" clId="Web-{D862D55D-DA24-CC20-A4A2-8DA0E02F459D}" dt="2024-05-18T08:26:01.466" v="1097" actId="20577"/>
        <pc:sldMkLst>
          <pc:docMk/>
          <pc:sldMk cId="1173940824" sldId="336"/>
        </pc:sldMkLst>
        <pc:spChg chg="mod">
          <ac:chgData name="Li Xin" userId="S::e1221662@u.nus.edu::d1261910-e930-4e82-b88f-95626985ebca" providerId="AD" clId="Web-{D862D55D-DA24-CC20-A4A2-8DA0E02F459D}" dt="2024-05-18T08:26:01.466" v="1097" actId="20577"/>
          <ac:spMkLst>
            <pc:docMk/>
            <pc:sldMk cId="1173940824" sldId="336"/>
            <ac:spMk id="7" creationId="{00000000-0000-0000-0000-000000000000}"/>
          </ac:spMkLst>
        </pc:spChg>
      </pc:sldChg>
      <pc:sldChg chg="modSp">
        <pc:chgData name="Li Xin" userId="S::e1221662@u.nus.edu::d1261910-e930-4e82-b88f-95626985ebca" providerId="AD" clId="Web-{D862D55D-DA24-CC20-A4A2-8DA0E02F459D}" dt="2024-05-18T07:18:39.777" v="121" actId="20577"/>
        <pc:sldMkLst>
          <pc:docMk/>
          <pc:sldMk cId="4135367927" sldId="378"/>
        </pc:sldMkLst>
        <pc:spChg chg="mod">
          <ac:chgData name="Li Xin" userId="S::e1221662@u.nus.edu::d1261910-e930-4e82-b88f-95626985ebca" providerId="AD" clId="Web-{D862D55D-DA24-CC20-A4A2-8DA0E02F459D}" dt="2024-05-18T06:42:21.221" v="27" actId="20577"/>
          <ac:spMkLst>
            <pc:docMk/>
            <pc:sldMk cId="4135367927" sldId="378"/>
            <ac:spMk id="2" creationId="{90B4A11A-796A-0FA5-B7AC-120ABFCD8FF5}"/>
          </ac:spMkLst>
        </pc:spChg>
        <pc:spChg chg="mod">
          <ac:chgData name="Li Xin" userId="S::e1221662@u.nus.edu::d1261910-e930-4e82-b88f-95626985ebca" providerId="AD" clId="Web-{D862D55D-DA24-CC20-A4A2-8DA0E02F459D}" dt="2024-05-18T07:18:39.777" v="121" actId="20577"/>
          <ac:spMkLst>
            <pc:docMk/>
            <pc:sldMk cId="4135367927" sldId="378"/>
            <ac:spMk id="3" creationId="{E1AAD033-46C0-E1F0-2BCD-49AFABC67410}"/>
          </ac:spMkLst>
        </pc:spChg>
      </pc:sldChg>
      <pc:sldChg chg="modSp">
        <pc:chgData name="Li Xin" userId="S::e1221662@u.nus.edu::d1261910-e930-4e82-b88f-95626985ebca" providerId="AD" clId="Web-{D862D55D-DA24-CC20-A4A2-8DA0E02F459D}" dt="2024-05-18T07:18:02.355" v="108" actId="20577"/>
        <pc:sldMkLst>
          <pc:docMk/>
          <pc:sldMk cId="1839158868" sldId="380"/>
        </pc:sldMkLst>
        <pc:spChg chg="mod">
          <ac:chgData name="Li Xin" userId="S::e1221662@u.nus.edu::d1261910-e930-4e82-b88f-95626985ebca" providerId="AD" clId="Web-{D862D55D-DA24-CC20-A4A2-8DA0E02F459D}" dt="2024-05-18T07:18:02.355" v="108" actId="20577"/>
          <ac:spMkLst>
            <pc:docMk/>
            <pc:sldMk cId="1839158868" sldId="380"/>
            <ac:spMk id="3" creationId="{B6537A74-2407-7045-431C-916E727EC105}"/>
          </ac:spMkLst>
        </pc:spChg>
      </pc:sldChg>
      <pc:sldChg chg="addSp delSp modSp new">
        <pc:chgData name="Li Xin" userId="S::e1221662@u.nus.edu::d1261910-e930-4e82-b88f-95626985ebca" providerId="AD" clId="Web-{D862D55D-DA24-CC20-A4A2-8DA0E02F459D}" dt="2024-05-18T08:06:13.033" v="1025"/>
        <pc:sldMkLst>
          <pc:docMk/>
          <pc:sldMk cId="1019626491" sldId="383"/>
        </pc:sldMkLst>
        <pc:spChg chg="mod">
          <ac:chgData name="Li Xin" userId="S::e1221662@u.nus.edu::d1261910-e930-4e82-b88f-95626985ebca" providerId="AD" clId="Web-{D862D55D-DA24-CC20-A4A2-8DA0E02F459D}" dt="2024-05-18T08:05:46.143" v="1015" actId="20577"/>
          <ac:spMkLst>
            <pc:docMk/>
            <pc:sldMk cId="1019626491" sldId="383"/>
            <ac:spMk id="2" creationId="{FE47D00B-BBAF-56CE-DE3D-94A572E4B566}"/>
          </ac:spMkLst>
        </pc:spChg>
        <pc:spChg chg="del">
          <ac:chgData name="Li Xin" userId="S::e1221662@u.nus.edu::d1261910-e930-4e82-b88f-95626985ebca" providerId="AD" clId="Web-{D862D55D-DA24-CC20-A4A2-8DA0E02F459D}" dt="2024-05-18T07:20:02.293" v="134"/>
          <ac:spMkLst>
            <pc:docMk/>
            <pc:sldMk cId="1019626491" sldId="383"/>
            <ac:spMk id="3" creationId="{D0EFCED7-D503-C19E-B3AF-2C538865254E}"/>
          </ac:spMkLst>
        </pc:spChg>
        <pc:spChg chg="add mod">
          <ac:chgData name="Li Xin" userId="S::e1221662@u.nus.edu::d1261910-e930-4e82-b88f-95626985ebca" providerId="AD" clId="Web-{D862D55D-DA24-CC20-A4A2-8DA0E02F459D}" dt="2024-05-18T07:30:38.587" v="154" actId="20577"/>
          <ac:spMkLst>
            <pc:docMk/>
            <pc:sldMk cId="1019626491" sldId="383"/>
            <ac:spMk id="9" creationId="{7B1F08ED-0722-52C4-87EB-719250EC8849}"/>
          </ac:spMkLst>
        </pc:spChg>
        <pc:spChg chg="add del mod">
          <ac:chgData name="Li Xin" userId="S::e1221662@u.nus.edu::d1261910-e930-4e82-b88f-95626985ebca" providerId="AD" clId="Web-{D862D55D-DA24-CC20-A4A2-8DA0E02F459D}" dt="2024-05-18T08:06:13.033" v="1025"/>
          <ac:spMkLst>
            <pc:docMk/>
            <pc:sldMk cId="1019626491" sldId="383"/>
            <ac:spMk id="10" creationId="{0667F218-FCB2-94B7-B72C-836EFC789B4E}"/>
          </ac:spMkLst>
        </pc:spChg>
        <pc:spChg chg="add del mod">
          <ac:chgData name="Li Xin" userId="S::e1221662@u.nus.edu::d1261910-e930-4e82-b88f-95626985ebca" providerId="AD" clId="Web-{D862D55D-DA24-CC20-A4A2-8DA0E02F459D}" dt="2024-05-18T08:06:02.752" v="1023"/>
          <ac:spMkLst>
            <pc:docMk/>
            <pc:sldMk cId="1019626491" sldId="383"/>
            <ac:spMk id="11" creationId="{985E6A82-402A-CBA9-15B8-17E36456573F}"/>
          </ac:spMkLst>
        </pc:spChg>
        <pc:graphicFrameChg chg="add del mod">
          <ac:chgData name="Li Xin" userId="S::e1221662@u.nus.edu::d1261910-e930-4e82-b88f-95626985ebca" providerId="AD" clId="Web-{D862D55D-DA24-CC20-A4A2-8DA0E02F459D}" dt="2024-05-18T07:29:57.291" v="137"/>
          <ac:graphicFrameMkLst>
            <pc:docMk/>
            <pc:sldMk cId="1019626491" sldId="383"/>
            <ac:graphicFrameMk id="6" creationId="{3A72B9D7-DECA-1ABC-1764-2D0111812DC1}"/>
          </ac:graphicFrameMkLst>
        </pc:graphicFrameChg>
        <pc:graphicFrameChg chg="add mod modGraphic">
          <ac:chgData name="Li Xin" userId="S::e1221662@u.nus.edu::d1261910-e930-4e82-b88f-95626985ebca" providerId="AD" clId="Web-{D862D55D-DA24-CC20-A4A2-8DA0E02F459D}" dt="2024-05-18T08:05:22.049" v="1012"/>
          <ac:graphicFrameMkLst>
            <pc:docMk/>
            <pc:sldMk cId="1019626491" sldId="383"/>
            <ac:graphicFrameMk id="8" creationId="{4E85F0BA-7116-EA11-D43E-C58CBCB06F52}"/>
          </ac:graphicFrameMkLst>
        </pc:graphicFrameChg>
      </pc:sldChg>
      <pc:sldChg chg="addSp delSp modSp new del">
        <pc:chgData name="Li Xin" userId="S::e1221662@u.nus.edu::d1261910-e930-4e82-b88f-95626985ebca" providerId="AD" clId="Web-{D862D55D-DA24-CC20-A4A2-8DA0E02F459D}" dt="2024-05-18T08:23:02.966" v="1088" actId="14100"/>
        <pc:sldMkLst>
          <pc:docMk/>
          <pc:sldMk cId="1172625065" sldId="393"/>
        </pc:sldMkLst>
        <pc:spChg chg="mod">
          <ac:chgData name="Li Xin" userId="S::e1221662@u.nus.edu::d1261910-e930-4e82-b88f-95626985ebca" providerId="AD" clId="Web-{D862D55D-DA24-CC20-A4A2-8DA0E02F459D}" dt="2024-05-18T08:05:52.502" v="1018" actId="20577"/>
          <ac:spMkLst>
            <pc:docMk/>
            <pc:sldMk cId="1172625065" sldId="393"/>
            <ac:spMk id="2" creationId="{672D45BD-A863-DA8D-126A-1386A014044D}"/>
          </ac:spMkLst>
        </pc:spChg>
        <pc:spChg chg="del">
          <ac:chgData name="Li Xin" userId="S::e1221662@u.nus.edu::d1261910-e930-4e82-b88f-95626985ebca" providerId="AD" clId="Web-{D862D55D-DA24-CC20-A4A2-8DA0E02F459D}" dt="2024-05-18T08:11:39.719" v="1037"/>
          <ac:spMkLst>
            <pc:docMk/>
            <pc:sldMk cId="1172625065" sldId="393"/>
            <ac:spMk id="3" creationId="{EEFDBFB2-6293-5A65-9D82-823F00D6C3BD}"/>
          </ac:spMkLst>
        </pc:spChg>
        <pc:picChg chg="add del mod">
          <ac:chgData name="Li Xin" userId="S::e1221662@u.nus.edu::d1261910-e930-4e82-b88f-95626985ebca" providerId="AD" clId="Web-{D862D55D-DA24-CC20-A4A2-8DA0E02F459D}" dt="2024-05-18T08:12:08.876" v="1038"/>
          <ac:picMkLst>
            <pc:docMk/>
            <pc:sldMk cId="1172625065" sldId="393"/>
            <ac:picMk id="5" creationId="{2D923DB0-E8B0-1A02-C596-200C9E711F09}"/>
          </ac:picMkLst>
        </pc:picChg>
        <pc:picChg chg="add del mod">
          <ac:chgData name="Li Xin" userId="S::e1221662@u.nus.edu::d1261910-e930-4e82-b88f-95626985ebca" providerId="AD" clId="Web-{D862D55D-DA24-CC20-A4A2-8DA0E02F459D}" dt="2024-05-18T08:22:54.545" v="1085"/>
          <ac:picMkLst>
            <pc:docMk/>
            <pc:sldMk cId="1172625065" sldId="393"/>
            <ac:picMk id="6" creationId="{D53E907B-2D52-2B1D-29BC-95A2C92A1D3C}"/>
          </ac:picMkLst>
        </pc:picChg>
        <pc:picChg chg="add mod">
          <ac:chgData name="Li Xin" userId="S::e1221662@u.nus.edu::d1261910-e930-4e82-b88f-95626985ebca" providerId="AD" clId="Web-{D862D55D-DA24-CC20-A4A2-8DA0E02F459D}" dt="2024-05-18T08:23:02.966" v="1088" actId="14100"/>
          <ac:picMkLst>
            <pc:docMk/>
            <pc:sldMk cId="1172625065" sldId="393"/>
            <ac:picMk id="7" creationId="{E094FDB7-1C83-0D90-18F5-E3FCA78B28BC}"/>
          </ac:picMkLst>
        </pc:picChg>
      </pc:sldChg>
      <pc:sldChg chg="addSp delSp modSp new">
        <pc:chgData name="Li Xin" userId="S::e1221662@u.nus.edu::d1261910-e930-4e82-b88f-95626985ebca" providerId="AD" clId="Web-{D862D55D-DA24-CC20-A4A2-8DA0E02F459D}" dt="2024-05-18T08:14:42.500" v="1081" actId="14100"/>
        <pc:sldMkLst>
          <pc:docMk/>
          <pc:sldMk cId="1646951716" sldId="394"/>
        </pc:sldMkLst>
        <pc:spChg chg="mod">
          <ac:chgData name="Li Xin" userId="S::e1221662@u.nus.edu::d1261910-e930-4e82-b88f-95626985ebca" providerId="AD" clId="Web-{D862D55D-DA24-CC20-A4A2-8DA0E02F459D}" dt="2024-05-18T08:06:24.846" v="1032" actId="20577"/>
          <ac:spMkLst>
            <pc:docMk/>
            <pc:sldMk cId="1646951716" sldId="394"/>
            <ac:spMk id="2" creationId="{C98B3766-D277-4FA9-9F73-28F216AD5E96}"/>
          </ac:spMkLst>
        </pc:spChg>
        <pc:spChg chg="del">
          <ac:chgData name="Li Xin" userId="S::e1221662@u.nus.edu::d1261910-e930-4e82-b88f-95626985ebca" providerId="AD" clId="Web-{D862D55D-DA24-CC20-A4A2-8DA0E02F459D}" dt="2024-05-18T08:12:36.235" v="1047"/>
          <ac:spMkLst>
            <pc:docMk/>
            <pc:sldMk cId="1646951716" sldId="394"/>
            <ac:spMk id="3" creationId="{F4751227-EDCD-00EC-D0CE-691BB71B949C}"/>
          </ac:spMkLst>
        </pc:spChg>
        <pc:spChg chg="add del mod">
          <ac:chgData name="Li Xin" userId="S::e1221662@u.nus.edu::d1261910-e930-4e82-b88f-95626985ebca" providerId="AD" clId="Web-{D862D55D-DA24-CC20-A4A2-8DA0E02F459D}" dt="2024-05-18T08:06:21.627" v="1030"/>
          <ac:spMkLst>
            <pc:docMk/>
            <pc:sldMk cId="1646951716" sldId="394"/>
            <ac:spMk id="5" creationId="{9C0D9751-7772-8CDA-B210-1FE7A61B0ABF}"/>
          </ac:spMkLst>
        </pc:spChg>
        <pc:picChg chg="add mod">
          <ac:chgData name="Li Xin" userId="S::e1221662@u.nus.edu::d1261910-e930-4e82-b88f-95626985ebca" providerId="AD" clId="Web-{D862D55D-DA24-CC20-A4A2-8DA0E02F459D}" dt="2024-05-18T08:14:42.500" v="1081" actId="14100"/>
          <ac:picMkLst>
            <pc:docMk/>
            <pc:sldMk cId="1646951716" sldId="394"/>
            <ac:picMk id="6" creationId="{8E4D0CBD-8D57-5B6F-3EFE-A2E207622BB0}"/>
          </ac:picMkLst>
        </pc:picChg>
        <pc:picChg chg="add mod">
          <ac:chgData name="Li Xin" userId="S::e1221662@u.nus.edu::d1261910-e930-4e82-b88f-95626985ebca" providerId="AD" clId="Web-{D862D55D-DA24-CC20-A4A2-8DA0E02F459D}" dt="2024-05-18T08:14:36.766" v="1080" actId="1076"/>
          <ac:picMkLst>
            <pc:docMk/>
            <pc:sldMk cId="1646951716" sldId="394"/>
            <ac:picMk id="7" creationId="{14C1ACB5-D0BD-6B12-6A29-7B4870652763}"/>
          </ac:picMkLst>
        </pc:picChg>
      </pc:sldChg>
      <pc:sldChg chg="addSp delSp modSp new">
        <pc:chgData name="Li Xin" userId="S::e1221662@u.nus.edu::d1261910-e930-4e82-b88f-95626985ebca" providerId="AD" clId="Web-{D862D55D-DA24-CC20-A4A2-8DA0E02F459D}" dt="2024-05-18T08:16:14.156" v="1083" actId="14100"/>
        <pc:sldMkLst>
          <pc:docMk/>
          <pc:sldMk cId="2613887456" sldId="395"/>
        </pc:sldMkLst>
        <pc:spChg chg="mod">
          <ac:chgData name="Li Xin" userId="S::e1221662@u.nus.edu::d1261910-e930-4e82-b88f-95626985ebca" providerId="AD" clId="Web-{D862D55D-DA24-CC20-A4A2-8DA0E02F459D}" dt="2024-05-18T08:13:20.235" v="1057" actId="20577"/>
          <ac:spMkLst>
            <pc:docMk/>
            <pc:sldMk cId="2613887456" sldId="395"/>
            <ac:spMk id="2" creationId="{AC9FB031-7E03-63CC-7B35-112F3E26FBC0}"/>
          </ac:spMkLst>
        </pc:spChg>
        <pc:spChg chg="del">
          <ac:chgData name="Li Xin" userId="S::e1221662@u.nus.edu::d1261910-e930-4e82-b88f-95626985ebca" providerId="AD" clId="Web-{D862D55D-DA24-CC20-A4A2-8DA0E02F459D}" dt="2024-05-18T08:13:22.172" v="1058"/>
          <ac:spMkLst>
            <pc:docMk/>
            <pc:sldMk cId="2613887456" sldId="395"/>
            <ac:spMk id="3" creationId="{30C2A539-5519-76B7-6D2B-71D841969778}"/>
          </ac:spMkLst>
        </pc:spChg>
        <pc:picChg chg="add mod ord">
          <ac:chgData name="Li Xin" userId="S::e1221662@u.nus.edu::d1261910-e930-4e82-b88f-95626985ebca" providerId="AD" clId="Web-{D862D55D-DA24-CC20-A4A2-8DA0E02F459D}" dt="2024-05-18T08:16:14.156" v="1083" actId="14100"/>
          <ac:picMkLst>
            <pc:docMk/>
            <pc:sldMk cId="2613887456" sldId="395"/>
            <ac:picMk id="5" creationId="{B7879097-7AC5-AE76-79C4-46652B9A3AB8}"/>
          </ac:picMkLst>
        </pc:picChg>
        <pc:picChg chg="add mod ord">
          <ac:chgData name="Li Xin" userId="S::e1221662@u.nus.edu::d1261910-e930-4e82-b88f-95626985ebca" providerId="AD" clId="Web-{D862D55D-DA24-CC20-A4A2-8DA0E02F459D}" dt="2024-05-18T08:16:09.515" v="1082" actId="1076"/>
          <ac:picMkLst>
            <pc:docMk/>
            <pc:sldMk cId="2613887456" sldId="395"/>
            <ac:picMk id="6" creationId="{BB7A4B7F-8C30-E4EA-D2B0-BAA7117225AD}"/>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2"/>
            <a:ext cx="2945659" cy="496332"/>
          </a:xfrm>
          <a:prstGeom prst="rect">
            <a:avLst/>
          </a:prstGeom>
        </p:spPr>
        <p:txBody>
          <a:bodyPr vert="horz" lIns="95546" tIns="47773" rIns="95546" bIns="47773" rtlCol="0"/>
          <a:lstStyle>
            <a:lvl1pPr algn="l">
              <a:defRPr sz="1200"/>
            </a:lvl1pPr>
          </a:lstStyle>
          <a:p>
            <a:endParaRPr lang="en-US"/>
          </a:p>
        </p:txBody>
      </p:sp>
      <p:sp>
        <p:nvSpPr>
          <p:cNvPr id="3" name="Date Placeholder 2"/>
          <p:cNvSpPr>
            <a:spLocks noGrp="1"/>
          </p:cNvSpPr>
          <p:nvPr>
            <p:ph type="dt" sz="quarter" idx="1"/>
          </p:nvPr>
        </p:nvSpPr>
        <p:spPr>
          <a:xfrm>
            <a:off x="3850445" y="2"/>
            <a:ext cx="2945659" cy="496332"/>
          </a:xfrm>
          <a:prstGeom prst="rect">
            <a:avLst/>
          </a:prstGeom>
        </p:spPr>
        <p:txBody>
          <a:bodyPr vert="horz" lIns="95546" tIns="47773" rIns="95546" bIns="47773" rtlCol="0"/>
          <a:lstStyle>
            <a:lvl1pPr algn="r">
              <a:defRPr sz="1200"/>
            </a:lvl1pPr>
          </a:lstStyle>
          <a:p>
            <a:fld id="{43F1A4C9-FB5C-B247-A357-650712A3F0A8}" type="datetimeFigureOut">
              <a:rPr lang="en-US" smtClean="0"/>
              <a:pPr/>
              <a:t>5/19/2024</a:t>
            </a:fld>
            <a:endParaRPr lang="en-US"/>
          </a:p>
        </p:txBody>
      </p:sp>
      <p:sp>
        <p:nvSpPr>
          <p:cNvPr id="4" name="Footer Placeholder 3"/>
          <p:cNvSpPr>
            <a:spLocks noGrp="1"/>
          </p:cNvSpPr>
          <p:nvPr>
            <p:ph type="ftr" sz="quarter" idx="2"/>
          </p:nvPr>
        </p:nvSpPr>
        <p:spPr>
          <a:xfrm>
            <a:off x="1" y="9428585"/>
            <a:ext cx="2945659" cy="496332"/>
          </a:xfrm>
          <a:prstGeom prst="rect">
            <a:avLst/>
          </a:prstGeom>
        </p:spPr>
        <p:txBody>
          <a:bodyPr vert="horz" lIns="95546" tIns="47773" rIns="95546" bIns="47773" rtlCol="0" anchor="b"/>
          <a:lstStyle>
            <a:lvl1pPr algn="l">
              <a:defRPr sz="1200"/>
            </a:lvl1pPr>
          </a:lstStyle>
          <a:p>
            <a:endParaRPr lang="en-US"/>
          </a:p>
        </p:txBody>
      </p:sp>
      <p:sp>
        <p:nvSpPr>
          <p:cNvPr id="5" name="Slide Number Placeholder 4"/>
          <p:cNvSpPr>
            <a:spLocks noGrp="1"/>
          </p:cNvSpPr>
          <p:nvPr>
            <p:ph type="sldNum" sz="quarter" idx="3"/>
          </p:nvPr>
        </p:nvSpPr>
        <p:spPr>
          <a:xfrm>
            <a:off x="3850445" y="9428585"/>
            <a:ext cx="2945659" cy="496332"/>
          </a:xfrm>
          <a:prstGeom prst="rect">
            <a:avLst/>
          </a:prstGeom>
        </p:spPr>
        <p:txBody>
          <a:bodyPr vert="horz" lIns="95546" tIns="47773" rIns="95546" bIns="47773" rtlCol="0" anchor="b"/>
          <a:lstStyle>
            <a:lvl1pPr algn="r">
              <a:defRPr sz="1200"/>
            </a:lvl1pPr>
          </a:lstStyle>
          <a:p>
            <a:fld id="{C9D91F05-50D7-A946-8902-88FA310261AF}" type="slidenum">
              <a:rPr lang="en-US" smtClean="0"/>
              <a:pPr/>
              <a:t>‹#›</a:t>
            </a:fld>
            <a:endParaRPr lang="en-US"/>
          </a:p>
        </p:txBody>
      </p:sp>
    </p:spTree>
    <p:extLst>
      <p:ext uri="{BB962C8B-B14F-4D97-AF65-F5344CB8AC3E}">
        <p14:creationId xmlns:p14="http://schemas.microsoft.com/office/powerpoint/2010/main" val="87395248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3"/>
            <a:ext cx="2945659" cy="498055"/>
          </a:xfrm>
          <a:prstGeom prst="rect">
            <a:avLst/>
          </a:prstGeom>
        </p:spPr>
        <p:txBody>
          <a:bodyPr vert="horz" lIns="95546" tIns="47773" rIns="95546" bIns="47773" rtlCol="0"/>
          <a:lstStyle>
            <a:lvl1pPr algn="l">
              <a:defRPr sz="1200"/>
            </a:lvl1pPr>
          </a:lstStyle>
          <a:p>
            <a:endParaRPr lang="en-SG"/>
          </a:p>
        </p:txBody>
      </p:sp>
      <p:sp>
        <p:nvSpPr>
          <p:cNvPr id="3" name="Date Placeholder 2"/>
          <p:cNvSpPr>
            <a:spLocks noGrp="1"/>
          </p:cNvSpPr>
          <p:nvPr>
            <p:ph type="dt" idx="1"/>
          </p:nvPr>
        </p:nvSpPr>
        <p:spPr>
          <a:xfrm>
            <a:off x="3850445" y="3"/>
            <a:ext cx="2945659" cy="498055"/>
          </a:xfrm>
          <a:prstGeom prst="rect">
            <a:avLst/>
          </a:prstGeom>
        </p:spPr>
        <p:txBody>
          <a:bodyPr vert="horz" lIns="95546" tIns="47773" rIns="95546" bIns="47773" rtlCol="0"/>
          <a:lstStyle>
            <a:lvl1pPr algn="r">
              <a:defRPr sz="1200"/>
            </a:lvl1pPr>
          </a:lstStyle>
          <a:p>
            <a:fld id="{EA4960E5-F060-4C88-B1C5-5A6F5890BEF6}" type="datetimeFigureOut">
              <a:rPr lang="en-SG" smtClean="0"/>
              <a:pPr/>
              <a:t>19/5/2024</a:t>
            </a:fld>
            <a:endParaRPr lang="en-SG"/>
          </a:p>
        </p:txBody>
      </p:sp>
      <p:sp>
        <p:nvSpPr>
          <p:cNvPr id="4" name="Slide Image Placeholder 3"/>
          <p:cNvSpPr>
            <a:spLocks noGrp="1" noRot="1" noChangeAspect="1"/>
          </p:cNvSpPr>
          <p:nvPr>
            <p:ph type="sldImg" idx="2"/>
          </p:nvPr>
        </p:nvSpPr>
        <p:spPr>
          <a:xfrm>
            <a:off x="1165225" y="1239838"/>
            <a:ext cx="4467225" cy="3351212"/>
          </a:xfrm>
          <a:prstGeom prst="rect">
            <a:avLst/>
          </a:prstGeom>
          <a:noFill/>
          <a:ln w="12700">
            <a:solidFill>
              <a:prstClr val="black"/>
            </a:solidFill>
          </a:ln>
        </p:spPr>
        <p:txBody>
          <a:bodyPr vert="horz" lIns="95546" tIns="47773" rIns="95546" bIns="47773" rtlCol="0" anchor="ctr"/>
          <a:lstStyle/>
          <a:p>
            <a:endParaRPr lang="en-SG"/>
          </a:p>
        </p:txBody>
      </p:sp>
      <p:sp>
        <p:nvSpPr>
          <p:cNvPr id="5" name="Notes Placeholder 4"/>
          <p:cNvSpPr>
            <a:spLocks noGrp="1"/>
          </p:cNvSpPr>
          <p:nvPr>
            <p:ph type="body" sz="quarter" idx="3"/>
          </p:nvPr>
        </p:nvSpPr>
        <p:spPr>
          <a:xfrm>
            <a:off x="679768" y="4777194"/>
            <a:ext cx="5438140" cy="3908614"/>
          </a:xfrm>
          <a:prstGeom prst="rect">
            <a:avLst/>
          </a:prstGeom>
        </p:spPr>
        <p:txBody>
          <a:bodyPr vert="horz" lIns="95546" tIns="47773" rIns="95546" bIns="47773"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6" name="Footer Placeholder 5"/>
          <p:cNvSpPr>
            <a:spLocks noGrp="1"/>
          </p:cNvSpPr>
          <p:nvPr>
            <p:ph type="ftr" sz="quarter" idx="4"/>
          </p:nvPr>
        </p:nvSpPr>
        <p:spPr>
          <a:xfrm>
            <a:off x="1" y="9428586"/>
            <a:ext cx="2945659" cy="498055"/>
          </a:xfrm>
          <a:prstGeom prst="rect">
            <a:avLst/>
          </a:prstGeom>
        </p:spPr>
        <p:txBody>
          <a:bodyPr vert="horz" lIns="95546" tIns="47773" rIns="95546" bIns="47773" rtlCol="0" anchor="b"/>
          <a:lstStyle>
            <a:lvl1pPr algn="l">
              <a:defRPr sz="1200"/>
            </a:lvl1pPr>
          </a:lstStyle>
          <a:p>
            <a:endParaRPr lang="en-SG"/>
          </a:p>
        </p:txBody>
      </p:sp>
      <p:sp>
        <p:nvSpPr>
          <p:cNvPr id="7" name="Slide Number Placeholder 6"/>
          <p:cNvSpPr>
            <a:spLocks noGrp="1"/>
          </p:cNvSpPr>
          <p:nvPr>
            <p:ph type="sldNum" sz="quarter" idx="5"/>
          </p:nvPr>
        </p:nvSpPr>
        <p:spPr>
          <a:xfrm>
            <a:off x="3850445" y="9428586"/>
            <a:ext cx="2945659" cy="498055"/>
          </a:xfrm>
          <a:prstGeom prst="rect">
            <a:avLst/>
          </a:prstGeom>
        </p:spPr>
        <p:txBody>
          <a:bodyPr vert="horz" lIns="95546" tIns="47773" rIns="95546" bIns="47773" rtlCol="0" anchor="b"/>
          <a:lstStyle>
            <a:lvl1pPr algn="r">
              <a:defRPr sz="1200"/>
            </a:lvl1pPr>
          </a:lstStyle>
          <a:p>
            <a:fld id="{5E13ECD2-14D7-4265-AF23-95505127F74C}" type="slidenum">
              <a:rPr lang="en-SG" smtClean="0"/>
              <a:pPr/>
              <a:t>‹#›</a:t>
            </a:fld>
            <a:endParaRPr lang="en-SG"/>
          </a:p>
        </p:txBody>
      </p:sp>
    </p:spTree>
    <p:extLst>
      <p:ext uri="{BB962C8B-B14F-4D97-AF65-F5344CB8AC3E}">
        <p14:creationId xmlns:p14="http://schemas.microsoft.com/office/powerpoint/2010/main" val="16636328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mailto:mAP@0.5" TargetMode="External"/><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ea typeface="宋体"/>
              </a:rPr>
              <a:t>Hi Professor. We are group 3 and my name is Zhao Xiang. Let me introduce our project. The name of our project is HAWKEYE, and here</a:t>
            </a:r>
            <a:r>
              <a:rPr lang="zh-CN" altLang="en-US">
                <a:ea typeface="宋体"/>
              </a:rPr>
              <a:t> </a:t>
            </a:r>
            <a:r>
              <a:rPr lang="en-US" altLang="zh-CN">
                <a:ea typeface="宋体"/>
              </a:rPr>
              <a:t>below are my team members.</a:t>
            </a:r>
          </a:p>
          <a:p>
            <a:endParaRPr lang="en-US" altLang="zh-CN">
              <a:cs typeface="Calibri"/>
            </a:endParaRPr>
          </a:p>
        </p:txBody>
      </p:sp>
      <p:sp>
        <p:nvSpPr>
          <p:cNvPr id="4" name="灯片编号占位符 3"/>
          <p:cNvSpPr>
            <a:spLocks noGrp="1"/>
          </p:cNvSpPr>
          <p:nvPr>
            <p:ph type="sldNum" sz="quarter" idx="5"/>
          </p:nvPr>
        </p:nvSpPr>
        <p:spPr/>
        <p:txBody>
          <a:bodyPr/>
          <a:lstStyle/>
          <a:p>
            <a:fld id="{5E13ECD2-14D7-4265-AF23-95505127F74C}" type="slidenum">
              <a:rPr lang="en-SG" smtClean="0"/>
              <a:pPr/>
              <a:t>1</a:t>
            </a:fld>
            <a:endParaRPr lang="en-SG"/>
          </a:p>
        </p:txBody>
      </p:sp>
    </p:spTree>
    <p:extLst>
      <p:ext uri="{BB962C8B-B14F-4D97-AF65-F5344CB8AC3E}">
        <p14:creationId xmlns:p14="http://schemas.microsoft.com/office/powerpoint/2010/main" val="32714446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b="1">
              <a:ea typeface="宋体"/>
              <a:cs typeface="Calibri"/>
            </a:endParaRPr>
          </a:p>
          <a:p>
            <a:r>
              <a:rPr lang="en-US" altLang="zh-CN">
                <a:ea typeface="宋体"/>
              </a:rPr>
              <a:t>###</a:t>
            </a:r>
            <a:r>
              <a:rPr lang="zh-CN" altLang="en-US">
                <a:ea typeface="宋体"/>
              </a:rPr>
              <a:t> </a:t>
            </a:r>
            <a:r>
              <a:rPr lang="en-US" altLang="zh-CN">
                <a:ea typeface="宋体"/>
              </a:rPr>
              <a:t>Discussion</a:t>
            </a:r>
            <a:r>
              <a:rPr lang="zh-CN" altLang="en-US">
                <a:ea typeface="宋体"/>
              </a:rPr>
              <a:t> </a:t>
            </a:r>
            <a:r>
              <a:rPr lang="en-US" altLang="zh-CN">
                <a:ea typeface="宋体"/>
              </a:rPr>
              <a:t>of</a:t>
            </a:r>
            <a:r>
              <a:rPr lang="zh-CN" altLang="en-US">
                <a:ea typeface="宋体"/>
              </a:rPr>
              <a:t> </a:t>
            </a:r>
            <a:r>
              <a:rPr lang="en-US" altLang="zh-CN">
                <a:ea typeface="宋体"/>
              </a:rPr>
              <a:t>Precision-Recall</a:t>
            </a:r>
            <a:r>
              <a:rPr lang="zh-CN" altLang="en-US">
                <a:ea typeface="宋体"/>
              </a:rPr>
              <a:t> </a:t>
            </a:r>
            <a:r>
              <a:rPr lang="en-US" altLang="zh-CN">
                <a:ea typeface="宋体"/>
              </a:rPr>
              <a:t>Curves</a:t>
            </a:r>
            <a:endParaRPr lang="zh-CN" altLang="en-US">
              <a:ea typeface="宋体"/>
            </a:endParaRPr>
          </a:p>
          <a:p>
            <a:r>
              <a:rPr lang="zh-CN" altLang="en-US">
                <a:ea typeface="宋体"/>
              </a:rPr>
              <a:t> </a:t>
            </a:r>
            <a:endParaRPr lang="zh-CN" altLang="en-US">
              <a:ea typeface="宋体"/>
              <a:cs typeface="Calibri"/>
            </a:endParaRPr>
          </a:p>
          <a:p>
            <a:r>
              <a:rPr lang="en-US" altLang="zh-CN">
                <a:ea typeface="宋体"/>
              </a:rPr>
              <a:t>####</a:t>
            </a:r>
            <a:r>
              <a:rPr lang="zh-CN" altLang="en-US">
                <a:ea typeface="宋体"/>
              </a:rPr>
              <a:t> </a:t>
            </a:r>
            <a:r>
              <a:rPr lang="en-US" altLang="zh-CN">
                <a:ea typeface="宋体"/>
              </a:rPr>
              <a:t>1.</a:t>
            </a:r>
            <a:r>
              <a:rPr lang="zh-CN" altLang="en-US">
                <a:ea typeface="宋体"/>
              </a:rPr>
              <a:t> **</a:t>
            </a:r>
            <a:r>
              <a:rPr lang="en-US" altLang="zh-CN">
                <a:ea typeface="宋体"/>
              </a:rPr>
              <a:t>Box</a:t>
            </a:r>
            <a:r>
              <a:rPr lang="zh-CN" altLang="en-US">
                <a:ea typeface="宋体"/>
              </a:rPr>
              <a:t> </a:t>
            </a:r>
            <a:r>
              <a:rPr lang="en-US" altLang="zh-CN">
                <a:ea typeface="宋体"/>
              </a:rPr>
              <a:t>Precision-Recall</a:t>
            </a:r>
            <a:r>
              <a:rPr lang="zh-CN" altLang="en-US">
                <a:ea typeface="宋体"/>
              </a:rPr>
              <a:t> </a:t>
            </a:r>
            <a:r>
              <a:rPr lang="en-US" altLang="zh-CN">
                <a:ea typeface="宋体"/>
              </a:rPr>
              <a:t>Curve</a:t>
            </a:r>
            <a:r>
              <a:rPr lang="zh-CN" altLang="en-US">
                <a:ea typeface="宋体"/>
              </a:rPr>
              <a:t>**</a:t>
            </a:r>
            <a:endParaRPr lang="zh-CN" altLang="en-US">
              <a:ea typeface="宋体"/>
              <a:cs typeface="Calibri"/>
            </a:endParaRPr>
          </a:p>
          <a:p>
            <a:r>
              <a:rPr lang="zh-CN" altLang="en-US">
                <a:ea typeface="宋体"/>
              </a:rPr>
              <a:t> </a:t>
            </a:r>
            <a:endParaRPr lang="zh-CN" altLang="en-US">
              <a:ea typeface="宋体"/>
              <a:cs typeface="Calibri"/>
            </a:endParaRPr>
          </a:p>
          <a:p>
            <a:r>
              <a:rPr lang="en-US" altLang="zh-CN">
                <a:ea typeface="宋体"/>
              </a:rPr>
              <a:t>-</a:t>
            </a:r>
            <a:r>
              <a:rPr lang="zh-CN" altLang="en-US">
                <a:ea typeface="宋体"/>
              </a:rPr>
              <a:t> **</a:t>
            </a:r>
            <a:r>
              <a:rPr lang="en-US" altLang="zh-CN">
                <a:ea typeface="宋体"/>
              </a:rPr>
              <a:t>Overview</a:t>
            </a:r>
            <a:r>
              <a:rPr lang="zh-CN" altLang="en-US">
                <a:ea typeface="宋体"/>
              </a:rPr>
              <a:t>**</a:t>
            </a:r>
            <a:r>
              <a:rPr lang="en-US" altLang="zh-CN">
                <a:ea typeface="宋体"/>
              </a:rPr>
              <a:t>:</a:t>
            </a:r>
            <a:r>
              <a:rPr lang="zh-CN" altLang="en-US">
                <a:ea typeface="宋体"/>
              </a:rPr>
              <a:t> </a:t>
            </a:r>
            <a:r>
              <a:rPr lang="en-US" altLang="zh-CN">
                <a:ea typeface="宋体"/>
              </a:rPr>
              <a:t>This</a:t>
            </a:r>
            <a:r>
              <a:rPr lang="zh-CN" altLang="en-US">
                <a:ea typeface="宋体"/>
              </a:rPr>
              <a:t> </a:t>
            </a:r>
            <a:r>
              <a:rPr lang="en-US" altLang="zh-CN">
                <a:ea typeface="宋体"/>
              </a:rPr>
              <a:t>curve</a:t>
            </a:r>
            <a:r>
              <a:rPr lang="zh-CN" altLang="en-US">
                <a:ea typeface="宋体"/>
              </a:rPr>
              <a:t> </a:t>
            </a:r>
            <a:r>
              <a:rPr lang="en-US" altLang="zh-CN">
                <a:ea typeface="宋体"/>
              </a:rPr>
              <a:t>represents</a:t>
            </a:r>
            <a:r>
              <a:rPr lang="zh-CN" altLang="en-US">
                <a:ea typeface="宋体"/>
              </a:rPr>
              <a:t> </a:t>
            </a:r>
            <a:r>
              <a:rPr lang="en-US" altLang="zh-CN">
                <a:ea typeface="宋体"/>
              </a:rPr>
              <a:t>the</a:t>
            </a:r>
            <a:r>
              <a:rPr lang="zh-CN" altLang="en-US">
                <a:ea typeface="宋体"/>
              </a:rPr>
              <a:t> </a:t>
            </a:r>
            <a:r>
              <a:rPr lang="en-US" altLang="zh-CN">
                <a:ea typeface="宋体"/>
              </a:rPr>
              <a:t>precision-recall</a:t>
            </a:r>
            <a:r>
              <a:rPr lang="zh-CN" altLang="en-US">
                <a:ea typeface="宋体"/>
              </a:rPr>
              <a:t> </a:t>
            </a:r>
            <a:r>
              <a:rPr lang="en-US" altLang="zh-CN">
                <a:ea typeface="宋体"/>
              </a:rPr>
              <a:t>relationship</a:t>
            </a:r>
            <a:r>
              <a:rPr lang="zh-CN" altLang="en-US">
                <a:ea typeface="宋体"/>
              </a:rPr>
              <a:t> </a:t>
            </a:r>
            <a:r>
              <a:rPr lang="en-US" altLang="zh-CN">
                <a:ea typeface="宋体"/>
              </a:rPr>
              <a:t>for</a:t>
            </a:r>
            <a:r>
              <a:rPr lang="zh-CN" altLang="en-US">
                <a:ea typeface="宋体"/>
              </a:rPr>
              <a:t> </a:t>
            </a:r>
            <a:r>
              <a:rPr lang="en-US" altLang="zh-CN">
                <a:ea typeface="宋体"/>
              </a:rPr>
              <a:t>the</a:t>
            </a:r>
            <a:r>
              <a:rPr lang="zh-CN" altLang="en-US">
                <a:ea typeface="宋体"/>
              </a:rPr>
              <a:t> </a:t>
            </a:r>
            <a:r>
              <a:rPr lang="en-US" altLang="zh-CN">
                <a:ea typeface="宋体"/>
              </a:rPr>
              <a:t>bounding</a:t>
            </a:r>
            <a:r>
              <a:rPr lang="zh-CN" altLang="en-US">
                <a:ea typeface="宋体"/>
              </a:rPr>
              <a:t> </a:t>
            </a:r>
            <a:r>
              <a:rPr lang="en-US" altLang="zh-CN">
                <a:ea typeface="宋体"/>
              </a:rPr>
              <a:t>box</a:t>
            </a:r>
            <a:r>
              <a:rPr lang="zh-CN" altLang="en-US">
                <a:ea typeface="宋体"/>
              </a:rPr>
              <a:t> </a:t>
            </a:r>
            <a:r>
              <a:rPr lang="en-US" altLang="zh-CN">
                <a:ea typeface="宋体"/>
              </a:rPr>
              <a:t>predictions</a:t>
            </a:r>
            <a:r>
              <a:rPr lang="zh-CN" altLang="en-US">
                <a:ea typeface="宋体"/>
              </a:rPr>
              <a:t> </a:t>
            </a:r>
            <a:r>
              <a:rPr lang="en-US" altLang="zh-CN">
                <a:ea typeface="宋体"/>
              </a:rPr>
              <a:t>across</a:t>
            </a:r>
            <a:r>
              <a:rPr lang="zh-CN" altLang="en-US">
                <a:ea typeface="宋体"/>
              </a:rPr>
              <a:t> </a:t>
            </a:r>
            <a:r>
              <a:rPr lang="en-US" altLang="zh-CN">
                <a:ea typeface="宋体"/>
              </a:rPr>
              <a:t>different</a:t>
            </a:r>
            <a:r>
              <a:rPr lang="zh-CN" altLang="en-US">
                <a:ea typeface="宋体"/>
              </a:rPr>
              <a:t> </a:t>
            </a:r>
            <a:r>
              <a:rPr lang="en-US" altLang="zh-CN">
                <a:ea typeface="宋体"/>
              </a:rPr>
              <a:t>classes.</a:t>
            </a:r>
            <a:endParaRPr lang="zh-CN" altLang="en-US">
              <a:ea typeface="宋体"/>
            </a:endParaRPr>
          </a:p>
          <a:p>
            <a:r>
              <a:rPr lang="en-US" altLang="zh-CN">
                <a:ea typeface="宋体"/>
              </a:rPr>
              <a:t>-</a:t>
            </a:r>
            <a:r>
              <a:rPr lang="zh-CN" altLang="en-US">
                <a:ea typeface="宋体"/>
              </a:rPr>
              <a:t> **</a:t>
            </a:r>
            <a:r>
              <a:rPr lang="en-US" altLang="zh-CN">
                <a:ea typeface="宋体"/>
              </a:rPr>
              <a:t>Key</a:t>
            </a:r>
            <a:r>
              <a:rPr lang="zh-CN" altLang="en-US">
                <a:ea typeface="宋体"/>
              </a:rPr>
              <a:t> </a:t>
            </a:r>
            <a:r>
              <a:rPr lang="en-US" altLang="zh-CN">
                <a:ea typeface="宋体"/>
              </a:rPr>
              <a:t>Observations</a:t>
            </a:r>
            <a:r>
              <a:rPr lang="zh-CN" altLang="en-US">
                <a:ea typeface="宋体"/>
              </a:rPr>
              <a:t>**</a:t>
            </a:r>
            <a:r>
              <a:rPr lang="en-US" altLang="zh-CN">
                <a:ea typeface="宋体"/>
              </a:rPr>
              <a:t>:</a:t>
            </a:r>
            <a:endParaRPr lang="zh-CN" altLang="en-US">
              <a:ea typeface="宋体"/>
            </a:endParaRPr>
          </a:p>
          <a:p>
            <a:r>
              <a:rPr lang="zh-CN" altLang="en-US">
                <a:ea typeface="宋体"/>
              </a:rPr>
              <a:t>  </a:t>
            </a:r>
            <a:r>
              <a:rPr lang="en-US" altLang="zh-CN">
                <a:ea typeface="宋体"/>
              </a:rPr>
              <a:t>-</a:t>
            </a:r>
            <a:r>
              <a:rPr lang="zh-CN" altLang="en-US">
                <a:ea typeface="宋体"/>
              </a:rPr>
              <a:t> **</a:t>
            </a:r>
            <a:r>
              <a:rPr lang="en-US" altLang="zh-CN">
                <a:ea typeface="宋体"/>
              </a:rPr>
              <a:t>All</a:t>
            </a:r>
            <a:r>
              <a:rPr lang="zh-CN" altLang="en-US">
                <a:ea typeface="宋体"/>
              </a:rPr>
              <a:t> </a:t>
            </a:r>
            <a:r>
              <a:rPr lang="en-US" altLang="zh-CN">
                <a:ea typeface="宋体"/>
              </a:rPr>
              <a:t>Classes</a:t>
            </a:r>
            <a:r>
              <a:rPr lang="zh-CN" altLang="en-US">
                <a:ea typeface="宋体"/>
              </a:rPr>
              <a:t>**</a:t>
            </a:r>
            <a:r>
              <a:rPr lang="en-US" altLang="zh-CN">
                <a:ea typeface="宋体"/>
              </a:rPr>
              <a:t>:</a:t>
            </a:r>
            <a:r>
              <a:rPr lang="zh-CN" altLang="en-US">
                <a:ea typeface="宋体"/>
              </a:rPr>
              <a:t> </a:t>
            </a:r>
            <a:r>
              <a:rPr lang="en-US" altLang="zh-CN">
                <a:ea typeface="宋体"/>
              </a:rPr>
              <a:t>The</a:t>
            </a:r>
            <a:r>
              <a:rPr lang="zh-CN" altLang="en-US">
                <a:ea typeface="宋体"/>
              </a:rPr>
              <a:t> </a:t>
            </a:r>
            <a:r>
              <a:rPr lang="en-US" altLang="zh-CN">
                <a:ea typeface="宋体"/>
              </a:rPr>
              <a:t>mean</a:t>
            </a:r>
            <a:r>
              <a:rPr lang="zh-CN" altLang="en-US">
                <a:ea typeface="宋体"/>
              </a:rPr>
              <a:t> </a:t>
            </a:r>
            <a:r>
              <a:rPr lang="en-US" altLang="zh-CN">
                <a:ea typeface="宋体"/>
              </a:rPr>
              <a:t>average</a:t>
            </a:r>
            <a:r>
              <a:rPr lang="zh-CN" altLang="en-US">
                <a:ea typeface="宋体"/>
              </a:rPr>
              <a:t> </a:t>
            </a:r>
            <a:r>
              <a:rPr lang="en-US" altLang="zh-CN">
                <a:ea typeface="宋体"/>
              </a:rPr>
              <a:t>precision</a:t>
            </a:r>
            <a:r>
              <a:rPr lang="zh-CN" altLang="en-US">
                <a:ea typeface="宋体"/>
              </a:rPr>
              <a:t> </a:t>
            </a:r>
            <a:r>
              <a:rPr lang="en-US" altLang="zh-CN">
                <a:ea typeface="宋体"/>
              </a:rPr>
              <a:t>at</a:t>
            </a:r>
            <a:r>
              <a:rPr lang="zh-CN" altLang="en-US">
                <a:ea typeface="宋体"/>
              </a:rPr>
              <a:t> </a:t>
            </a:r>
            <a:r>
              <a:rPr lang="en-US" altLang="zh-CN" err="1">
                <a:ea typeface="宋体"/>
              </a:rPr>
              <a:t>IoU</a:t>
            </a:r>
            <a:r>
              <a:rPr lang="zh-CN" altLang="en-US">
                <a:ea typeface="宋体"/>
              </a:rPr>
              <a:t> </a:t>
            </a:r>
            <a:r>
              <a:rPr lang="en-US" altLang="zh-CN">
                <a:ea typeface="宋体"/>
              </a:rPr>
              <a:t>threshold</a:t>
            </a:r>
            <a:r>
              <a:rPr lang="zh-CN" altLang="en-US">
                <a:ea typeface="宋体"/>
              </a:rPr>
              <a:t> </a:t>
            </a:r>
            <a:r>
              <a:rPr lang="en-US" altLang="zh-CN">
                <a:ea typeface="宋体"/>
              </a:rPr>
              <a:t>0.5</a:t>
            </a:r>
            <a:r>
              <a:rPr lang="zh-CN" altLang="en-US">
                <a:ea typeface="宋体"/>
              </a:rPr>
              <a:t> </a:t>
            </a:r>
            <a:r>
              <a:rPr lang="en-US" altLang="zh-CN">
                <a:ea typeface="宋体"/>
              </a:rPr>
              <a:t>(</a:t>
            </a:r>
            <a:r>
              <a:rPr lang="en-US" altLang="zh-CN">
                <a:ea typeface="宋体"/>
                <a:hlinkClick r:id="rId3"/>
              </a:rPr>
              <a:t>mAP@0.5</a:t>
            </a:r>
            <a:r>
              <a:rPr lang="en-US" altLang="zh-CN">
                <a:ea typeface="宋体"/>
              </a:rPr>
              <a:t>)</a:t>
            </a:r>
            <a:r>
              <a:rPr lang="zh-CN" altLang="en-US">
                <a:ea typeface="宋体"/>
              </a:rPr>
              <a:t> </a:t>
            </a:r>
            <a:r>
              <a:rPr lang="en-US" altLang="zh-CN">
                <a:ea typeface="宋体"/>
              </a:rPr>
              <a:t>for</a:t>
            </a:r>
            <a:r>
              <a:rPr lang="zh-CN" altLang="en-US">
                <a:ea typeface="宋体"/>
              </a:rPr>
              <a:t> </a:t>
            </a:r>
            <a:r>
              <a:rPr lang="en-US" altLang="zh-CN">
                <a:ea typeface="宋体"/>
              </a:rPr>
              <a:t>all</a:t>
            </a:r>
            <a:r>
              <a:rPr lang="zh-CN" altLang="en-US">
                <a:ea typeface="宋体"/>
              </a:rPr>
              <a:t> </a:t>
            </a:r>
            <a:r>
              <a:rPr lang="en-US" altLang="zh-CN">
                <a:ea typeface="宋体"/>
              </a:rPr>
              <a:t>classes</a:t>
            </a:r>
            <a:r>
              <a:rPr lang="zh-CN" altLang="en-US">
                <a:ea typeface="宋体"/>
              </a:rPr>
              <a:t> </a:t>
            </a:r>
            <a:r>
              <a:rPr lang="en-US" altLang="zh-CN">
                <a:ea typeface="宋体"/>
              </a:rPr>
              <a:t>is</a:t>
            </a:r>
            <a:r>
              <a:rPr lang="zh-CN" altLang="en-US">
                <a:ea typeface="宋体"/>
              </a:rPr>
              <a:t> </a:t>
            </a:r>
            <a:r>
              <a:rPr lang="en-US" altLang="zh-CN">
                <a:ea typeface="宋体"/>
              </a:rPr>
              <a:t>0.066.</a:t>
            </a:r>
            <a:r>
              <a:rPr lang="zh-CN" altLang="en-US">
                <a:ea typeface="宋体"/>
              </a:rPr>
              <a:t> </a:t>
            </a:r>
            <a:r>
              <a:rPr lang="en-US" altLang="zh-CN">
                <a:ea typeface="宋体"/>
              </a:rPr>
              <a:t>This</a:t>
            </a:r>
            <a:r>
              <a:rPr lang="zh-CN" altLang="en-US">
                <a:ea typeface="宋体"/>
              </a:rPr>
              <a:t> </a:t>
            </a:r>
            <a:r>
              <a:rPr lang="en-US" altLang="zh-CN">
                <a:ea typeface="宋体"/>
              </a:rPr>
              <a:t>suggests</a:t>
            </a:r>
            <a:r>
              <a:rPr lang="zh-CN" altLang="en-US">
                <a:ea typeface="宋体"/>
              </a:rPr>
              <a:t> </a:t>
            </a:r>
            <a:r>
              <a:rPr lang="en-US" altLang="zh-CN">
                <a:ea typeface="宋体"/>
              </a:rPr>
              <a:t>that</a:t>
            </a:r>
            <a:r>
              <a:rPr lang="zh-CN" altLang="en-US">
                <a:ea typeface="宋体"/>
              </a:rPr>
              <a:t> </a:t>
            </a:r>
            <a:r>
              <a:rPr lang="en-US" altLang="zh-CN">
                <a:ea typeface="宋体"/>
              </a:rPr>
              <a:t>the</a:t>
            </a:r>
            <a:r>
              <a:rPr lang="zh-CN" altLang="en-US">
                <a:ea typeface="宋体"/>
              </a:rPr>
              <a:t> </a:t>
            </a:r>
            <a:r>
              <a:rPr lang="en-US" altLang="zh-CN">
                <a:ea typeface="宋体"/>
              </a:rPr>
              <a:t>bounding</a:t>
            </a:r>
            <a:r>
              <a:rPr lang="zh-CN" altLang="en-US">
                <a:ea typeface="宋体"/>
              </a:rPr>
              <a:t> </a:t>
            </a:r>
            <a:r>
              <a:rPr lang="en-US" altLang="zh-CN">
                <a:ea typeface="宋体"/>
              </a:rPr>
              <a:t>box</a:t>
            </a:r>
            <a:r>
              <a:rPr lang="zh-CN" altLang="en-US">
                <a:ea typeface="宋体"/>
              </a:rPr>
              <a:t> </a:t>
            </a:r>
            <a:r>
              <a:rPr lang="en-US" altLang="zh-CN">
                <a:ea typeface="宋体"/>
              </a:rPr>
              <a:t>predictions</a:t>
            </a:r>
            <a:r>
              <a:rPr lang="zh-CN" altLang="en-US">
                <a:ea typeface="宋体"/>
              </a:rPr>
              <a:t> </a:t>
            </a:r>
            <a:r>
              <a:rPr lang="en-US" altLang="zh-CN">
                <a:ea typeface="宋体"/>
              </a:rPr>
              <a:t>achieve</a:t>
            </a:r>
            <a:r>
              <a:rPr lang="zh-CN" altLang="en-US">
                <a:ea typeface="宋体"/>
              </a:rPr>
              <a:t> </a:t>
            </a:r>
            <a:r>
              <a:rPr lang="en-US" altLang="zh-CN">
                <a:ea typeface="宋体"/>
              </a:rPr>
              <a:t>a</a:t>
            </a:r>
            <a:r>
              <a:rPr lang="zh-CN" altLang="en-US">
                <a:ea typeface="宋体"/>
              </a:rPr>
              <a:t> </a:t>
            </a:r>
            <a:r>
              <a:rPr lang="en-US" altLang="zh-CN">
                <a:ea typeface="宋体"/>
              </a:rPr>
              <a:t>modest</a:t>
            </a:r>
            <a:r>
              <a:rPr lang="zh-CN" altLang="en-US">
                <a:ea typeface="宋体"/>
              </a:rPr>
              <a:t> </a:t>
            </a:r>
            <a:r>
              <a:rPr lang="en-US" altLang="zh-CN">
                <a:ea typeface="宋体"/>
              </a:rPr>
              <a:t>balance</a:t>
            </a:r>
            <a:r>
              <a:rPr lang="zh-CN" altLang="en-US">
                <a:ea typeface="宋体"/>
              </a:rPr>
              <a:t> </a:t>
            </a:r>
            <a:r>
              <a:rPr lang="en-US" altLang="zh-CN">
                <a:ea typeface="宋体"/>
              </a:rPr>
              <a:t>between</a:t>
            </a:r>
            <a:r>
              <a:rPr lang="zh-CN" altLang="en-US">
                <a:ea typeface="宋体"/>
              </a:rPr>
              <a:t> </a:t>
            </a:r>
            <a:r>
              <a:rPr lang="en-US" altLang="zh-CN">
                <a:ea typeface="宋体"/>
              </a:rPr>
              <a:t>precision</a:t>
            </a:r>
            <a:r>
              <a:rPr lang="zh-CN" altLang="en-US">
                <a:ea typeface="宋体"/>
              </a:rPr>
              <a:t> </a:t>
            </a:r>
            <a:r>
              <a:rPr lang="en-US" altLang="zh-CN">
                <a:ea typeface="宋体"/>
              </a:rPr>
              <a:t>and</a:t>
            </a:r>
            <a:r>
              <a:rPr lang="zh-CN" altLang="en-US">
                <a:ea typeface="宋体"/>
              </a:rPr>
              <a:t> </a:t>
            </a:r>
            <a:r>
              <a:rPr lang="en-US" altLang="zh-CN">
                <a:ea typeface="宋体"/>
              </a:rPr>
              <a:t>recall</a:t>
            </a:r>
            <a:r>
              <a:rPr lang="zh-CN" altLang="en-US">
                <a:ea typeface="宋体"/>
              </a:rPr>
              <a:t> </a:t>
            </a:r>
            <a:r>
              <a:rPr lang="en-US" altLang="zh-CN">
                <a:ea typeface="宋体"/>
              </a:rPr>
              <a:t>overall.</a:t>
            </a:r>
            <a:endParaRPr lang="zh-CN" altLang="en-US">
              <a:ea typeface="宋体"/>
            </a:endParaRPr>
          </a:p>
          <a:p>
            <a:r>
              <a:rPr lang="zh-CN" altLang="en-US">
                <a:ea typeface="宋体"/>
              </a:rPr>
              <a:t>  </a:t>
            </a:r>
            <a:r>
              <a:rPr lang="en-US" altLang="zh-CN">
                <a:ea typeface="宋体"/>
              </a:rPr>
              <a:t>-</a:t>
            </a:r>
            <a:r>
              <a:rPr lang="zh-CN" altLang="en-US">
                <a:ea typeface="宋体"/>
              </a:rPr>
              <a:t> **</a:t>
            </a:r>
            <a:r>
              <a:rPr lang="en-US" altLang="zh-CN">
                <a:ea typeface="宋体"/>
              </a:rPr>
              <a:t>Individual</a:t>
            </a:r>
            <a:r>
              <a:rPr lang="zh-CN" altLang="en-US">
                <a:ea typeface="宋体"/>
              </a:rPr>
              <a:t> </a:t>
            </a:r>
            <a:r>
              <a:rPr lang="en-US" altLang="zh-CN">
                <a:ea typeface="宋体"/>
              </a:rPr>
              <a:t>Classes</a:t>
            </a:r>
            <a:r>
              <a:rPr lang="zh-CN" altLang="en-US">
                <a:ea typeface="宋体"/>
              </a:rPr>
              <a:t>**</a:t>
            </a:r>
            <a:r>
              <a:rPr lang="en-US" altLang="zh-CN">
                <a:ea typeface="宋体"/>
              </a:rPr>
              <a:t>:</a:t>
            </a:r>
            <a:endParaRPr lang="zh-CN" altLang="en-US">
              <a:ea typeface="宋体"/>
            </a:endParaRPr>
          </a:p>
          <a:p>
            <a:r>
              <a:rPr lang="zh-CN" altLang="en-US">
                <a:ea typeface="宋体"/>
              </a:rPr>
              <a:t>    </a:t>
            </a:r>
            <a:r>
              <a:rPr lang="en-US" altLang="zh-CN">
                <a:ea typeface="宋体"/>
              </a:rPr>
              <a:t>-</a:t>
            </a:r>
            <a:r>
              <a:rPr lang="zh-CN" altLang="en-US">
                <a:ea typeface="宋体"/>
              </a:rPr>
              <a:t> **</a:t>
            </a:r>
            <a:r>
              <a:rPr lang="en-US" altLang="zh-CN">
                <a:ea typeface="宋体"/>
              </a:rPr>
              <a:t>Double</a:t>
            </a:r>
            <a:r>
              <a:rPr lang="zh-CN" altLang="en-US">
                <a:ea typeface="宋体"/>
              </a:rPr>
              <a:t> </a:t>
            </a:r>
            <a:r>
              <a:rPr lang="en-US" altLang="zh-CN">
                <a:ea typeface="宋体"/>
              </a:rPr>
              <a:t>Yellow</a:t>
            </a:r>
            <a:r>
              <a:rPr lang="zh-CN" altLang="en-US">
                <a:ea typeface="宋体"/>
              </a:rPr>
              <a:t>**</a:t>
            </a:r>
            <a:r>
              <a:rPr lang="en-US" altLang="zh-CN">
                <a:ea typeface="宋体"/>
              </a:rPr>
              <a:t>:</a:t>
            </a:r>
            <a:r>
              <a:rPr lang="zh-CN" altLang="en-US">
                <a:ea typeface="宋体"/>
              </a:rPr>
              <a:t> </a:t>
            </a:r>
            <a:r>
              <a:rPr lang="en-US" altLang="zh-CN">
                <a:ea typeface="宋体"/>
              </a:rPr>
              <a:t>This</a:t>
            </a:r>
            <a:r>
              <a:rPr lang="zh-CN" altLang="en-US">
                <a:ea typeface="宋体"/>
              </a:rPr>
              <a:t> </a:t>
            </a:r>
            <a:r>
              <a:rPr lang="en-US" altLang="zh-CN">
                <a:ea typeface="宋体"/>
              </a:rPr>
              <a:t>class</a:t>
            </a:r>
            <a:r>
              <a:rPr lang="zh-CN" altLang="en-US">
                <a:ea typeface="宋体"/>
              </a:rPr>
              <a:t> </a:t>
            </a:r>
            <a:r>
              <a:rPr lang="en-US" altLang="zh-CN">
                <a:ea typeface="宋体"/>
              </a:rPr>
              <a:t>achieves</a:t>
            </a:r>
            <a:r>
              <a:rPr lang="zh-CN" altLang="en-US">
                <a:ea typeface="宋体"/>
              </a:rPr>
              <a:t> </a:t>
            </a:r>
            <a:r>
              <a:rPr lang="en-US" altLang="zh-CN">
                <a:ea typeface="宋体"/>
              </a:rPr>
              <a:t>the</a:t>
            </a:r>
            <a:r>
              <a:rPr lang="zh-CN" altLang="en-US">
                <a:ea typeface="宋体"/>
              </a:rPr>
              <a:t> </a:t>
            </a:r>
            <a:r>
              <a:rPr lang="en-US" altLang="zh-CN">
                <a:ea typeface="宋体"/>
              </a:rPr>
              <a:t>highest</a:t>
            </a:r>
            <a:r>
              <a:rPr lang="zh-CN" altLang="en-US">
                <a:ea typeface="宋体"/>
              </a:rPr>
              <a:t> </a:t>
            </a:r>
            <a:r>
              <a:rPr lang="en-US" altLang="zh-CN">
                <a:ea typeface="宋体"/>
              </a:rPr>
              <a:t>individual</a:t>
            </a:r>
            <a:r>
              <a:rPr lang="zh-CN" altLang="en-US">
                <a:ea typeface="宋体"/>
              </a:rPr>
              <a:t> </a:t>
            </a:r>
            <a:r>
              <a:rPr lang="en-US" altLang="zh-CN">
                <a:ea typeface="宋体"/>
              </a:rPr>
              <a:t>precision</a:t>
            </a:r>
            <a:r>
              <a:rPr lang="zh-CN" altLang="en-US">
                <a:ea typeface="宋体"/>
              </a:rPr>
              <a:t> </a:t>
            </a:r>
            <a:r>
              <a:rPr lang="en-US" altLang="zh-CN">
                <a:ea typeface="宋体"/>
              </a:rPr>
              <a:t>with</a:t>
            </a:r>
            <a:r>
              <a:rPr lang="zh-CN" altLang="en-US">
                <a:ea typeface="宋体"/>
              </a:rPr>
              <a:t> </a:t>
            </a:r>
            <a:r>
              <a:rPr lang="en-US" altLang="zh-CN">
                <a:ea typeface="宋体"/>
              </a:rPr>
              <a:t>a</a:t>
            </a:r>
            <a:r>
              <a:rPr lang="zh-CN" altLang="en-US">
                <a:ea typeface="宋体"/>
              </a:rPr>
              <a:t> </a:t>
            </a:r>
            <a:r>
              <a:rPr lang="en-US" altLang="zh-CN">
                <a:ea typeface="宋体"/>
              </a:rPr>
              <a:t>value</a:t>
            </a:r>
            <a:r>
              <a:rPr lang="zh-CN" altLang="en-US">
                <a:ea typeface="宋体"/>
              </a:rPr>
              <a:t> </a:t>
            </a:r>
            <a:r>
              <a:rPr lang="en-US" altLang="zh-CN">
                <a:ea typeface="宋体"/>
              </a:rPr>
              <a:t>of</a:t>
            </a:r>
            <a:r>
              <a:rPr lang="zh-CN" altLang="en-US">
                <a:ea typeface="宋体"/>
              </a:rPr>
              <a:t> </a:t>
            </a:r>
            <a:r>
              <a:rPr lang="en-US" altLang="zh-CN">
                <a:ea typeface="宋体"/>
              </a:rPr>
              <a:t>0.192,</a:t>
            </a:r>
            <a:r>
              <a:rPr lang="zh-CN" altLang="en-US">
                <a:ea typeface="宋体"/>
              </a:rPr>
              <a:t> </a:t>
            </a:r>
            <a:r>
              <a:rPr lang="en-US" altLang="zh-CN">
                <a:ea typeface="宋体"/>
              </a:rPr>
              <a:t>indicating</a:t>
            </a:r>
            <a:r>
              <a:rPr lang="zh-CN" altLang="en-US">
                <a:ea typeface="宋体"/>
              </a:rPr>
              <a:t> </a:t>
            </a:r>
            <a:r>
              <a:rPr lang="en-US" altLang="zh-CN">
                <a:ea typeface="宋体"/>
              </a:rPr>
              <a:t>relatively</a:t>
            </a:r>
            <a:r>
              <a:rPr lang="zh-CN" altLang="en-US">
                <a:ea typeface="宋体"/>
              </a:rPr>
              <a:t> </a:t>
            </a:r>
            <a:r>
              <a:rPr lang="en-US" altLang="zh-CN">
                <a:ea typeface="宋体"/>
              </a:rPr>
              <a:t>accurate</a:t>
            </a:r>
            <a:r>
              <a:rPr lang="zh-CN" altLang="en-US">
                <a:ea typeface="宋体"/>
              </a:rPr>
              <a:t> </a:t>
            </a:r>
            <a:r>
              <a:rPr lang="en-US" altLang="zh-CN">
                <a:ea typeface="宋体"/>
              </a:rPr>
              <a:t>predictions</a:t>
            </a:r>
            <a:r>
              <a:rPr lang="zh-CN" altLang="en-US">
                <a:ea typeface="宋体"/>
              </a:rPr>
              <a:t> </a:t>
            </a:r>
            <a:r>
              <a:rPr lang="en-US" altLang="zh-CN">
                <a:ea typeface="宋体"/>
              </a:rPr>
              <a:t>when</a:t>
            </a:r>
            <a:r>
              <a:rPr lang="zh-CN" altLang="en-US">
                <a:ea typeface="宋体"/>
              </a:rPr>
              <a:t> </a:t>
            </a:r>
            <a:r>
              <a:rPr lang="en-US" altLang="zh-CN">
                <a:ea typeface="宋体"/>
              </a:rPr>
              <a:t>a</a:t>
            </a:r>
            <a:r>
              <a:rPr lang="zh-CN" altLang="en-US">
                <a:ea typeface="宋体"/>
              </a:rPr>
              <a:t> </a:t>
            </a:r>
            <a:r>
              <a:rPr lang="en-US" altLang="zh-CN">
                <a:ea typeface="宋体"/>
              </a:rPr>
              <a:t>bounding</a:t>
            </a:r>
            <a:r>
              <a:rPr lang="zh-CN" altLang="en-US">
                <a:ea typeface="宋体"/>
              </a:rPr>
              <a:t> </a:t>
            </a:r>
            <a:r>
              <a:rPr lang="en-US" altLang="zh-CN">
                <a:ea typeface="宋体"/>
              </a:rPr>
              <a:t>box</a:t>
            </a:r>
            <a:r>
              <a:rPr lang="zh-CN" altLang="en-US">
                <a:ea typeface="宋体"/>
              </a:rPr>
              <a:t> </a:t>
            </a:r>
            <a:r>
              <a:rPr lang="en-US" altLang="zh-CN">
                <a:ea typeface="宋体"/>
              </a:rPr>
              <a:t>is</a:t>
            </a:r>
            <a:r>
              <a:rPr lang="zh-CN" altLang="en-US">
                <a:ea typeface="宋体"/>
              </a:rPr>
              <a:t> </a:t>
            </a:r>
            <a:r>
              <a:rPr lang="en-US" altLang="zh-CN">
                <a:ea typeface="宋体"/>
              </a:rPr>
              <a:t>identified</a:t>
            </a:r>
            <a:r>
              <a:rPr lang="zh-CN" altLang="en-US">
                <a:ea typeface="宋体"/>
              </a:rPr>
              <a:t> </a:t>
            </a:r>
            <a:r>
              <a:rPr lang="en-US" altLang="zh-CN">
                <a:ea typeface="宋体"/>
              </a:rPr>
              <a:t>as</a:t>
            </a:r>
            <a:r>
              <a:rPr lang="zh-CN" altLang="en-US">
                <a:ea typeface="宋体"/>
              </a:rPr>
              <a:t> </a:t>
            </a:r>
            <a:r>
              <a:rPr lang="en-US" altLang="zh-CN">
                <a:ea typeface="宋体"/>
              </a:rPr>
              <a:t>a</a:t>
            </a:r>
            <a:r>
              <a:rPr lang="zh-CN" altLang="en-US">
                <a:ea typeface="宋体"/>
              </a:rPr>
              <a:t> </a:t>
            </a:r>
            <a:r>
              <a:rPr lang="en-US" altLang="zh-CN">
                <a:ea typeface="宋体"/>
              </a:rPr>
              <a:t>double</a:t>
            </a:r>
            <a:r>
              <a:rPr lang="zh-CN" altLang="en-US">
                <a:ea typeface="宋体"/>
              </a:rPr>
              <a:t> </a:t>
            </a:r>
            <a:r>
              <a:rPr lang="en-US" altLang="zh-CN">
                <a:ea typeface="宋体"/>
              </a:rPr>
              <a:t>yellow</a:t>
            </a:r>
            <a:r>
              <a:rPr lang="zh-CN" altLang="en-US">
                <a:ea typeface="宋体"/>
              </a:rPr>
              <a:t> </a:t>
            </a:r>
            <a:r>
              <a:rPr lang="en-US" altLang="zh-CN">
                <a:ea typeface="宋体"/>
              </a:rPr>
              <a:t>line.</a:t>
            </a:r>
            <a:endParaRPr lang="zh-CN" altLang="en-US">
              <a:ea typeface="宋体"/>
            </a:endParaRPr>
          </a:p>
          <a:p>
            <a:r>
              <a:rPr lang="zh-CN" altLang="en-US">
                <a:ea typeface="宋体"/>
              </a:rPr>
              <a:t>    </a:t>
            </a:r>
            <a:r>
              <a:rPr lang="en-US" altLang="zh-CN">
                <a:ea typeface="宋体"/>
              </a:rPr>
              <a:t>-</a:t>
            </a:r>
            <a:r>
              <a:rPr lang="zh-CN" altLang="en-US">
                <a:ea typeface="宋体"/>
              </a:rPr>
              <a:t> **</a:t>
            </a:r>
            <a:r>
              <a:rPr lang="en-US" altLang="zh-CN">
                <a:ea typeface="宋体"/>
              </a:rPr>
              <a:t>Road</a:t>
            </a:r>
            <a:r>
              <a:rPr lang="zh-CN" altLang="en-US">
                <a:ea typeface="宋体"/>
              </a:rPr>
              <a:t> </a:t>
            </a:r>
            <a:r>
              <a:rPr lang="en-US" altLang="zh-CN">
                <a:ea typeface="宋体"/>
              </a:rPr>
              <a:t>Curb</a:t>
            </a:r>
            <a:r>
              <a:rPr lang="zh-CN" altLang="en-US">
                <a:ea typeface="宋体"/>
              </a:rPr>
              <a:t>**</a:t>
            </a:r>
            <a:r>
              <a:rPr lang="en-US" altLang="zh-CN">
                <a:ea typeface="宋体"/>
              </a:rPr>
              <a:t>:</a:t>
            </a:r>
            <a:r>
              <a:rPr lang="zh-CN" altLang="en-US">
                <a:ea typeface="宋体"/>
              </a:rPr>
              <a:t> </a:t>
            </a:r>
            <a:r>
              <a:rPr lang="en-US" altLang="zh-CN">
                <a:ea typeface="宋体"/>
              </a:rPr>
              <a:t>With</a:t>
            </a:r>
            <a:r>
              <a:rPr lang="zh-CN" altLang="en-US">
                <a:ea typeface="宋体"/>
              </a:rPr>
              <a:t> </a:t>
            </a:r>
            <a:r>
              <a:rPr lang="en-US" altLang="zh-CN">
                <a:ea typeface="宋体"/>
              </a:rPr>
              <a:t>a</a:t>
            </a:r>
            <a:r>
              <a:rPr lang="zh-CN" altLang="en-US">
                <a:ea typeface="宋体"/>
              </a:rPr>
              <a:t> </a:t>
            </a:r>
            <a:r>
              <a:rPr lang="en-US" altLang="zh-CN">
                <a:ea typeface="宋体"/>
              </a:rPr>
              <a:t>precision</a:t>
            </a:r>
            <a:r>
              <a:rPr lang="zh-CN" altLang="en-US">
                <a:ea typeface="宋体"/>
              </a:rPr>
              <a:t> </a:t>
            </a:r>
            <a:r>
              <a:rPr lang="en-US" altLang="zh-CN">
                <a:ea typeface="宋体"/>
              </a:rPr>
              <a:t>of</a:t>
            </a:r>
            <a:r>
              <a:rPr lang="zh-CN" altLang="en-US">
                <a:ea typeface="宋体"/>
              </a:rPr>
              <a:t> </a:t>
            </a:r>
            <a:r>
              <a:rPr lang="en-US" altLang="zh-CN">
                <a:ea typeface="宋体"/>
              </a:rPr>
              <a:t>0.072,</a:t>
            </a:r>
            <a:r>
              <a:rPr lang="zh-CN" altLang="en-US">
                <a:ea typeface="宋体"/>
              </a:rPr>
              <a:t> </a:t>
            </a:r>
            <a:r>
              <a:rPr lang="en-US" altLang="zh-CN">
                <a:ea typeface="宋体"/>
              </a:rPr>
              <a:t>this</a:t>
            </a:r>
            <a:r>
              <a:rPr lang="zh-CN" altLang="en-US">
                <a:ea typeface="宋体"/>
              </a:rPr>
              <a:t> </a:t>
            </a:r>
            <a:r>
              <a:rPr lang="en-US" altLang="zh-CN">
                <a:ea typeface="宋体"/>
              </a:rPr>
              <a:t>class</a:t>
            </a:r>
            <a:r>
              <a:rPr lang="zh-CN" altLang="en-US">
                <a:ea typeface="宋体"/>
              </a:rPr>
              <a:t> </a:t>
            </a:r>
            <a:r>
              <a:rPr lang="en-US" altLang="zh-CN">
                <a:ea typeface="宋体"/>
              </a:rPr>
              <a:t>also</a:t>
            </a:r>
            <a:r>
              <a:rPr lang="zh-CN" altLang="en-US">
                <a:ea typeface="宋体"/>
              </a:rPr>
              <a:t> </a:t>
            </a:r>
            <a:r>
              <a:rPr lang="en-US" altLang="zh-CN">
                <a:ea typeface="宋体"/>
              </a:rPr>
              <a:t>shows</a:t>
            </a:r>
            <a:r>
              <a:rPr lang="zh-CN" altLang="en-US">
                <a:ea typeface="宋体"/>
              </a:rPr>
              <a:t> </a:t>
            </a:r>
            <a:r>
              <a:rPr lang="en-US" altLang="zh-CN">
                <a:ea typeface="宋体"/>
              </a:rPr>
              <a:t>reasonably</a:t>
            </a:r>
            <a:r>
              <a:rPr lang="zh-CN" altLang="en-US">
                <a:ea typeface="宋体"/>
              </a:rPr>
              <a:t> </a:t>
            </a:r>
            <a:r>
              <a:rPr lang="en-US" altLang="zh-CN">
                <a:ea typeface="宋体"/>
              </a:rPr>
              <a:t>good</a:t>
            </a:r>
            <a:r>
              <a:rPr lang="zh-CN" altLang="en-US">
                <a:ea typeface="宋体"/>
              </a:rPr>
              <a:t> </a:t>
            </a:r>
            <a:r>
              <a:rPr lang="en-US" altLang="zh-CN">
                <a:ea typeface="宋体"/>
              </a:rPr>
              <a:t>performance,</a:t>
            </a:r>
            <a:r>
              <a:rPr lang="zh-CN" altLang="en-US">
                <a:ea typeface="宋体"/>
              </a:rPr>
              <a:t> </a:t>
            </a:r>
            <a:r>
              <a:rPr lang="en-US" altLang="zh-CN">
                <a:ea typeface="宋体"/>
              </a:rPr>
              <a:t>but</a:t>
            </a:r>
            <a:r>
              <a:rPr lang="zh-CN" altLang="en-US">
                <a:ea typeface="宋体"/>
              </a:rPr>
              <a:t> </a:t>
            </a:r>
            <a:r>
              <a:rPr lang="en-US" altLang="zh-CN">
                <a:ea typeface="宋体"/>
              </a:rPr>
              <a:t>there's</a:t>
            </a:r>
            <a:r>
              <a:rPr lang="zh-CN" altLang="en-US">
                <a:ea typeface="宋体"/>
              </a:rPr>
              <a:t> </a:t>
            </a:r>
            <a:r>
              <a:rPr lang="en-US" altLang="zh-CN">
                <a:ea typeface="宋体"/>
              </a:rPr>
              <a:t>room</a:t>
            </a:r>
            <a:r>
              <a:rPr lang="zh-CN" altLang="en-US">
                <a:ea typeface="宋体"/>
              </a:rPr>
              <a:t> </a:t>
            </a:r>
            <a:r>
              <a:rPr lang="en-US" altLang="zh-CN">
                <a:ea typeface="宋体"/>
              </a:rPr>
              <a:t>for</a:t>
            </a:r>
            <a:r>
              <a:rPr lang="zh-CN" altLang="en-US">
                <a:ea typeface="宋体"/>
              </a:rPr>
              <a:t> </a:t>
            </a:r>
            <a:r>
              <a:rPr lang="en-US" altLang="zh-CN">
                <a:ea typeface="宋体"/>
              </a:rPr>
              <a:t>improvement.</a:t>
            </a:r>
            <a:endParaRPr lang="zh-CN" altLang="en-US">
              <a:ea typeface="宋体"/>
            </a:endParaRPr>
          </a:p>
          <a:p>
            <a:r>
              <a:rPr lang="zh-CN" altLang="en-US">
                <a:ea typeface="宋体"/>
              </a:rPr>
              <a:t>    </a:t>
            </a:r>
            <a:r>
              <a:rPr lang="en-US" altLang="zh-CN">
                <a:ea typeface="宋体"/>
              </a:rPr>
              <a:t>-</a:t>
            </a:r>
            <a:r>
              <a:rPr lang="zh-CN" altLang="en-US">
                <a:ea typeface="宋体"/>
              </a:rPr>
              <a:t> **</a:t>
            </a:r>
            <a:r>
              <a:rPr lang="en-US" altLang="zh-CN">
                <a:ea typeface="宋体"/>
              </a:rPr>
              <a:t>Crosswalk,</a:t>
            </a:r>
            <a:r>
              <a:rPr lang="zh-CN" altLang="en-US">
                <a:ea typeface="宋体"/>
              </a:rPr>
              <a:t> </a:t>
            </a:r>
            <a:r>
              <a:rPr lang="en-US" altLang="zh-CN">
                <a:ea typeface="宋体"/>
              </a:rPr>
              <a:t>Double</a:t>
            </a:r>
            <a:r>
              <a:rPr lang="zh-CN" altLang="en-US">
                <a:ea typeface="宋体"/>
              </a:rPr>
              <a:t> </a:t>
            </a:r>
            <a:r>
              <a:rPr lang="en-US" altLang="zh-CN">
                <a:ea typeface="宋体"/>
              </a:rPr>
              <a:t>White,</a:t>
            </a:r>
            <a:r>
              <a:rPr lang="zh-CN" altLang="en-US">
                <a:ea typeface="宋体"/>
              </a:rPr>
              <a:t> </a:t>
            </a:r>
            <a:r>
              <a:rPr lang="en-US" altLang="zh-CN">
                <a:ea typeface="宋体"/>
              </a:rPr>
              <a:t>Single</a:t>
            </a:r>
            <a:r>
              <a:rPr lang="zh-CN" altLang="en-US">
                <a:ea typeface="宋体"/>
              </a:rPr>
              <a:t> </a:t>
            </a:r>
            <a:r>
              <a:rPr lang="en-US" altLang="zh-CN">
                <a:ea typeface="宋体"/>
              </a:rPr>
              <a:t>Other,</a:t>
            </a:r>
            <a:r>
              <a:rPr lang="zh-CN" altLang="en-US">
                <a:ea typeface="宋体"/>
              </a:rPr>
              <a:t> </a:t>
            </a:r>
            <a:r>
              <a:rPr lang="en-US" altLang="zh-CN">
                <a:ea typeface="宋体"/>
              </a:rPr>
              <a:t>Double</a:t>
            </a:r>
            <a:r>
              <a:rPr lang="zh-CN" altLang="en-US">
                <a:ea typeface="宋体"/>
              </a:rPr>
              <a:t> </a:t>
            </a:r>
            <a:r>
              <a:rPr lang="en-US" altLang="zh-CN">
                <a:ea typeface="宋体"/>
              </a:rPr>
              <a:t>Other,</a:t>
            </a:r>
            <a:r>
              <a:rPr lang="zh-CN" altLang="en-US">
                <a:ea typeface="宋体"/>
              </a:rPr>
              <a:t> </a:t>
            </a:r>
            <a:r>
              <a:rPr lang="en-US" altLang="zh-CN">
                <a:ea typeface="宋体"/>
              </a:rPr>
              <a:t>Single</a:t>
            </a:r>
            <a:r>
              <a:rPr lang="zh-CN" altLang="en-US">
                <a:ea typeface="宋体"/>
              </a:rPr>
              <a:t> </a:t>
            </a:r>
            <a:r>
              <a:rPr lang="en-US" altLang="zh-CN">
                <a:ea typeface="宋体"/>
              </a:rPr>
              <a:t>White</a:t>
            </a:r>
            <a:r>
              <a:rPr lang="zh-CN" altLang="en-US">
                <a:ea typeface="宋体"/>
              </a:rPr>
              <a:t>**</a:t>
            </a:r>
            <a:r>
              <a:rPr lang="en-US" altLang="zh-CN">
                <a:ea typeface="宋体"/>
              </a:rPr>
              <a:t>:</a:t>
            </a:r>
            <a:r>
              <a:rPr lang="zh-CN" altLang="en-US">
                <a:ea typeface="宋体"/>
              </a:rPr>
              <a:t> </a:t>
            </a:r>
            <a:r>
              <a:rPr lang="en-US" altLang="zh-CN">
                <a:ea typeface="宋体"/>
              </a:rPr>
              <a:t>These</a:t>
            </a:r>
            <a:r>
              <a:rPr lang="zh-CN" altLang="en-US">
                <a:ea typeface="宋体"/>
              </a:rPr>
              <a:t> </a:t>
            </a:r>
            <a:r>
              <a:rPr lang="en-US" altLang="zh-CN">
                <a:ea typeface="宋体"/>
              </a:rPr>
              <a:t>classes</a:t>
            </a:r>
            <a:r>
              <a:rPr lang="zh-CN" altLang="en-US">
                <a:ea typeface="宋体"/>
              </a:rPr>
              <a:t> </a:t>
            </a:r>
            <a:r>
              <a:rPr lang="en-US" altLang="zh-CN">
                <a:ea typeface="宋体"/>
              </a:rPr>
              <a:t>exhibit</a:t>
            </a:r>
            <a:r>
              <a:rPr lang="zh-CN" altLang="en-US">
                <a:ea typeface="宋体"/>
              </a:rPr>
              <a:t> </a:t>
            </a:r>
            <a:r>
              <a:rPr lang="en-US" altLang="zh-CN">
                <a:ea typeface="宋体"/>
              </a:rPr>
              <a:t>lower</a:t>
            </a:r>
            <a:r>
              <a:rPr lang="zh-CN" altLang="en-US">
                <a:ea typeface="宋体"/>
              </a:rPr>
              <a:t> </a:t>
            </a:r>
            <a:r>
              <a:rPr lang="en-US" altLang="zh-CN">
                <a:ea typeface="宋体"/>
              </a:rPr>
              <a:t>precision,</a:t>
            </a:r>
            <a:r>
              <a:rPr lang="zh-CN" altLang="en-US">
                <a:ea typeface="宋体"/>
              </a:rPr>
              <a:t> </a:t>
            </a:r>
            <a:r>
              <a:rPr lang="en-US" altLang="zh-CN">
                <a:ea typeface="宋体"/>
              </a:rPr>
              <a:t>with</a:t>
            </a:r>
            <a:r>
              <a:rPr lang="zh-CN" altLang="en-US">
                <a:ea typeface="宋体"/>
              </a:rPr>
              <a:t> </a:t>
            </a:r>
            <a:r>
              <a:rPr lang="en-US" altLang="zh-CN">
                <a:ea typeface="宋体"/>
              </a:rPr>
              <a:t>precision</a:t>
            </a:r>
            <a:r>
              <a:rPr lang="zh-CN" altLang="en-US">
                <a:ea typeface="宋体"/>
              </a:rPr>
              <a:t> </a:t>
            </a:r>
            <a:r>
              <a:rPr lang="en-US" altLang="zh-CN">
                <a:ea typeface="宋体"/>
              </a:rPr>
              <a:t>values</a:t>
            </a:r>
            <a:r>
              <a:rPr lang="zh-CN" altLang="en-US">
                <a:ea typeface="宋体"/>
              </a:rPr>
              <a:t> </a:t>
            </a:r>
            <a:r>
              <a:rPr lang="en-US" altLang="zh-CN">
                <a:ea typeface="宋体"/>
              </a:rPr>
              <a:t>significantly</a:t>
            </a:r>
            <a:r>
              <a:rPr lang="zh-CN" altLang="en-US">
                <a:ea typeface="宋体"/>
              </a:rPr>
              <a:t> </a:t>
            </a:r>
            <a:r>
              <a:rPr lang="en-US" altLang="zh-CN">
                <a:ea typeface="宋体"/>
              </a:rPr>
              <a:t>lower</a:t>
            </a:r>
            <a:r>
              <a:rPr lang="zh-CN" altLang="en-US">
                <a:ea typeface="宋体"/>
              </a:rPr>
              <a:t> </a:t>
            </a:r>
            <a:r>
              <a:rPr lang="en-US" altLang="zh-CN">
                <a:ea typeface="宋体"/>
              </a:rPr>
              <a:t>than</a:t>
            </a:r>
            <a:r>
              <a:rPr lang="zh-CN" altLang="en-US">
                <a:ea typeface="宋体"/>
              </a:rPr>
              <a:t> </a:t>
            </a:r>
            <a:r>
              <a:rPr lang="en-US" altLang="zh-CN">
                <a:ea typeface="宋体"/>
              </a:rPr>
              <a:t>double</a:t>
            </a:r>
            <a:r>
              <a:rPr lang="zh-CN" altLang="en-US">
                <a:ea typeface="宋体"/>
              </a:rPr>
              <a:t> </a:t>
            </a:r>
            <a:r>
              <a:rPr lang="en-US" altLang="zh-CN">
                <a:ea typeface="宋体"/>
              </a:rPr>
              <a:t>yellow</a:t>
            </a:r>
            <a:r>
              <a:rPr lang="zh-CN" altLang="en-US">
                <a:ea typeface="宋体"/>
              </a:rPr>
              <a:t> </a:t>
            </a:r>
            <a:r>
              <a:rPr lang="en-US" altLang="zh-CN">
                <a:ea typeface="宋体"/>
              </a:rPr>
              <a:t>and</a:t>
            </a:r>
            <a:r>
              <a:rPr lang="zh-CN" altLang="en-US">
                <a:ea typeface="宋体"/>
              </a:rPr>
              <a:t> </a:t>
            </a:r>
            <a:r>
              <a:rPr lang="en-US" altLang="zh-CN">
                <a:ea typeface="宋体"/>
              </a:rPr>
              <a:t>road</a:t>
            </a:r>
            <a:r>
              <a:rPr lang="zh-CN" altLang="en-US">
                <a:ea typeface="宋体"/>
              </a:rPr>
              <a:t> </a:t>
            </a:r>
            <a:r>
              <a:rPr lang="en-US" altLang="zh-CN">
                <a:ea typeface="宋体"/>
              </a:rPr>
              <a:t>curb.</a:t>
            </a:r>
            <a:r>
              <a:rPr lang="zh-CN" altLang="en-US">
                <a:ea typeface="宋体"/>
              </a:rPr>
              <a:t> </a:t>
            </a:r>
            <a:r>
              <a:rPr lang="en-US" altLang="zh-CN">
                <a:ea typeface="宋体"/>
              </a:rPr>
              <a:t>The</a:t>
            </a:r>
            <a:r>
              <a:rPr lang="zh-CN" altLang="en-US">
                <a:ea typeface="宋体"/>
              </a:rPr>
              <a:t> </a:t>
            </a:r>
            <a:r>
              <a:rPr lang="en-US" altLang="zh-CN">
                <a:ea typeface="宋体"/>
              </a:rPr>
              <a:t>poor</a:t>
            </a:r>
            <a:r>
              <a:rPr lang="zh-CN" altLang="en-US">
                <a:ea typeface="宋体"/>
              </a:rPr>
              <a:t> </a:t>
            </a:r>
            <a:r>
              <a:rPr lang="en-US" altLang="zh-CN">
                <a:ea typeface="宋体"/>
              </a:rPr>
              <a:t>performance</a:t>
            </a:r>
            <a:r>
              <a:rPr lang="zh-CN" altLang="en-US">
                <a:ea typeface="宋体"/>
              </a:rPr>
              <a:t> </a:t>
            </a:r>
            <a:r>
              <a:rPr lang="en-US" altLang="zh-CN">
                <a:ea typeface="宋体"/>
              </a:rPr>
              <a:t>here</a:t>
            </a:r>
            <a:r>
              <a:rPr lang="zh-CN" altLang="en-US">
                <a:ea typeface="宋体"/>
              </a:rPr>
              <a:t> </a:t>
            </a:r>
            <a:r>
              <a:rPr lang="en-US" altLang="zh-CN">
                <a:ea typeface="宋体"/>
              </a:rPr>
              <a:t>suggests</a:t>
            </a:r>
            <a:r>
              <a:rPr lang="zh-CN" altLang="en-US">
                <a:ea typeface="宋体"/>
              </a:rPr>
              <a:t> </a:t>
            </a:r>
            <a:r>
              <a:rPr lang="en-US" altLang="zh-CN">
                <a:ea typeface="宋体"/>
              </a:rPr>
              <a:t>that</a:t>
            </a:r>
            <a:r>
              <a:rPr lang="zh-CN" altLang="en-US">
                <a:ea typeface="宋体"/>
              </a:rPr>
              <a:t> </a:t>
            </a:r>
            <a:r>
              <a:rPr lang="en-US" altLang="zh-CN">
                <a:ea typeface="宋体"/>
              </a:rPr>
              <a:t>the</a:t>
            </a:r>
            <a:r>
              <a:rPr lang="zh-CN" altLang="en-US">
                <a:ea typeface="宋体"/>
              </a:rPr>
              <a:t> </a:t>
            </a:r>
            <a:r>
              <a:rPr lang="en-US" altLang="zh-CN">
                <a:ea typeface="宋体"/>
              </a:rPr>
              <a:t>model</a:t>
            </a:r>
            <a:r>
              <a:rPr lang="zh-CN" altLang="en-US">
                <a:ea typeface="宋体"/>
              </a:rPr>
              <a:t> </a:t>
            </a:r>
            <a:r>
              <a:rPr lang="en-US" altLang="zh-CN">
                <a:ea typeface="宋体"/>
              </a:rPr>
              <a:t>struggles</a:t>
            </a:r>
            <a:r>
              <a:rPr lang="zh-CN" altLang="en-US">
                <a:ea typeface="宋体"/>
              </a:rPr>
              <a:t> </a:t>
            </a:r>
            <a:r>
              <a:rPr lang="en-US" altLang="zh-CN">
                <a:ea typeface="宋体"/>
              </a:rPr>
              <a:t>to</a:t>
            </a:r>
            <a:r>
              <a:rPr lang="zh-CN" altLang="en-US">
                <a:ea typeface="宋体"/>
              </a:rPr>
              <a:t> </a:t>
            </a:r>
            <a:r>
              <a:rPr lang="en-US" altLang="zh-CN">
                <a:ea typeface="宋体"/>
              </a:rPr>
              <a:t>distinguish</a:t>
            </a:r>
            <a:r>
              <a:rPr lang="zh-CN" altLang="en-US">
                <a:ea typeface="宋体"/>
              </a:rPr>
              <a:t> </a:t>
            </a:r>
            <a:r>
              <a:rPr lang="en-US" altLang="zh-CN">
                <a:ea typeface="宋体"/>
              </a:rPr>
              <a:t>these</a:t>
            </a:r>
            <a:r>
              <a:rPr lang="zh-CN" altLang="en-US">
                <a:ea typeface="宋体"/>
              </a:rPr>
              <a:t> </a:t>
            </a:r>
            <a:r>
              <a:rPr lang="en-US" altLang="zh-CN">
                <a:ea typeface="宋体"/>
              </a:rPr>
              <a:t>classes</a:t>
            </a:r>
            <a:r>
              <a:rPr lang="zh-CN" altLang="en-US">
                <a:ea typeface="宋体"/>
              </a:rPr>
              <a:t> </a:t>
            </a:r>
            <a:r>
              <a:rPr lang="en-US" altLang="zh-CN">
                <a:ea typeface="宋体"/>
              </a:rPr>
              <a:t>accurately.</a:t>
            </a:r>
            <a:endParaRPr lang="zh-CN" altLang="en-US">
              <a:ea typeface="宋体"/>
            </a:endParaRPr>
          </a:p>
          <a:p>
            <a:r>
              <a:rPr lang="zh-CN" altLang="en-US">
                <a:ea typeface="宋体"/>
              </a:rPr>
              <a:t> </a:t>
            </a:r>
            <a:endParaRPr lang="zh-CN" altLang="en-US">
              <a:ea typeface="宋体"/>
              <a:cs typeface="Calibri"/>
            </a:endParaRPr>
          </a:p>
          <a:p>
            <a:r>
              <a:rPr lang="en-US" altLang="zh-CN">
                <a:ea typeface="宋体"/>
              </a:rPr>
              <a:t>-</a:t>
            </a:r>
            <a:r>
              <a:rPr lang="zh-CN" altLang="en-US">
                <a:ea typeface="宋体"/>
              </a:rPr>
              <a:t> **</a:t>
            </a:r>
            <a:r>
              <a:rPr lang="en-US" altLang="zh-CN">
                <a:ea typeface="宋体"/>
              </a:rPr>
              <a:t>Implications</a:t>
            </a:r>
            <a:r>
              <a:rPr lang="zh-CN" altLang="en-US">
                <a:ea typeface="宋体"/>
              </a:rPr>
              <a:t>**</a:t>
            </a:r>
            <a:r>
              <a:rPr lang="en-US" altLang="zh-CN">
                <a:ea typeface="宋体"/>
              </a:rPr>
              <a:t>:</a:t>
            </a:r>
            <a:r>
              <a:rPr lang="zh-CN" altLang="en-US">
                <a:ea typeface="宋体"/>
              </a:rPr>
              <a:t> </a:t>
            </a:r>
            <a:r>
              <a:rPr lang="en-US" altLang="zh-CN">
                <a:ea typeface="宋体"/>
              </a:rPr>
              <a:t>The</a:t>
            </a:r>
            <a:r>
              <a:rPr lang="zh-CN" altLang="en-US">
                <a:ea typeface="宋体"/>
              </a:rPr>
              <a:t> </a:t>
            </a:r>
            <a:r>
              <a:rPr lang="en-US" altLang="zh-CN">
                <a:ea typeface="宋体"/>
              </a:rPr>
              <a:t>bounding</a:t>
            </a:r>
            <a:r>
              <a:rPr lang="zh-CN" altLang="en-US">
                <a:ea typeface="宋体"/>
              </a:rPr>
              <a:t> </a:t>
            </a:r>
            <a:r>
              <a:rPr lang="en-US" altLang="zh-CN">
                <a:ea typeface="宋体"/>
              </a:rPr>
              <a:t>box</a:t>
            </a:r>
            <a:r>
              <a:rPr lang="zh-CN" altLang="en-US">
                <a:ea typeface="宋体"/>
              </a:rPr>
              <a:t> </a:t>
            </a:r>
            <a:r>
              <a:rPr lang="en-US" altLang="zh-CN">
                <a:ea typeface="宋体"/>
              </a:rPr>
              <a:t>predictions</a:t>
            </a:r>
            <a:r>
              <a:rPr lang="zh-CN" altLang="en-US">
                <a:ea typeface="宋体"/>
              </a:rPr>
              <a:t> </a:t>
            </a:r>
            <a:r>
              <a:rPr lang="en-US" altLang="zh-CN">
                <a:ea typeface="宋体"/>
              </a:rPr>
              <a:t>for</a:t>
            </a:r>
            <a:r>
              <a:rPr lang="zh-CN" altLang="en-US">
                <a:ea typeface="宋体"/>
              </a:rPr>
              <a:t> </a:t>
            </a:r>
            <a:r>
              <a:rPr lang="en-US" altLang="zh-CN">
                <a:ea typeface="宋体"/>
              </a:rPr>
              <a:t>certain</a:t>
            </a:r>
            <a:r>
              <a:rPr lang="zh-CN" altLang="en-US">
                <a:ea typeface="宋体"/>
              </a:rPr>
              <a:t> </a:t>
            </a:r>
            <a:r>
              <a:rPr lang="en-US" altLang="zh-CN">
                <a:ea typeface="宋体"/>
              </a:rPr>
              <a:t>classes</a:t>
            </a:r>
            <a:r>
              <a:rPr lang="zh-CN" altLang="en-US">
                <a:ea typeface="宋体"/>
              </a:rPr>
              <a:t> </a:t>
            </a:r>
            <a:r>
              <a:rPr lang="en-US" altLang="zh-CN">
                <a:ea typeface="宋体"/>
              </a:rPr>
              <a:t>(e.g.,</a:t>
            </a:r>
            <a:r>
              <a:rPr lang="zh-CN" altLang="en-US">
                <a:ea typeface="宋体"/>
              </a:rPr>
              <a:t> </a:t>
            </a:r>
            <a:r>
              <a:rPr lang="en-US" altLang="zh-CN">
                <a:ea typeface="宋体"/>
              </a:rPr>
              <a:t>double</a:t>
            </a:r>
            <a:r>
              <a:rPr lang="zh-CN" altLang="en-US">
                <a:ea typeface="宋体"/>
              </a:rPr>
              <a:t> </a:t>
            </a:r>
            <a:r>
              <a:rPr lang="en-US" altLang="zh-CN">
                <a:ea typeface="宋体"/>
              </a:rPr>
              <a:t>yellow</a:t>
            </a:r>
            <a:r>
              <a:rPr lang="zh-CN" altLang="en-US">
                <a:ea typeface="宋体"/>
              </a:rPr>
              <a:t> </a:t>
            </a:r>
            <a:r>
              <a:rPr lang="en-US" altLang="zh-CN">
                <a:ea typeface="宋体"/>
              </a:rPr>
              <a:t>and</a:t>
            </a:r>
            <a:r>
              <a:rPr lang="zh-CN" altLang="en-US">
                <a:ea typeface="宋体"/>
              </a:rPr>
              <a:t> </a:t>
            </a:r>
            <a:r>
              <a:rPr lang="en-US" altLang="zh-CN">
                <a:ea typeface="宋体"/>
              </a:rPr>
              <a:t>road</a:t>
            </a:r>
            <a:r>
              <a:rPr lang="zh-CN" altLang="en-US">
                <a:ea typeface="宋体"/>
              </a:rPr>
              <a:t> </a:t>
            </a:r>
            <a:r>
              <a:rPr lang="en-US" altLang="zh-CN">
                <a:ea typeface="宋体"/>
              </a:rPr>
              <a:t>curb)</a:t>
            </a:r>
            <a:r>
              <a:rPr lang="zh-CN" altLang="en-US">
                <a:ea typeface="宋体"/>
              </a:rPr>
              <a:t> </a:t>
            </a:r>
            <a:r>
              <a:rPr lang="en-US" altLang="zh-CN">
                <a:ea typeface="宋体"/>
              </a:rPr>
              <a:t>are</a:t>
            </a:r>
            <a:r>
              <a:rPr lang="zh-CN" altLang="en-US">
                <a:ea typeface="宋体"/>
              </a:rPr>
              <a:t> </a:t>
            </a:r>
            <a:r>
              <a:rPr lang="en-US" altLang="zh-CN">
                <a:ea typeface="宋体"/>
              </a:rPr>
              <a:t>more</a:t>
            </a:r>
            <a:r>
              <a:rPr lang="zh-CN" altLang="en-US">
                <a:ea typeface="宋体"/>
              </a:rPr>
              <a:t> </a:t>
            </a:r>
            <a:r>
              <a:rPr lang="en-US" altLang="zh-CN">
                <a:ea typeface="宋体"/>
              </a:rPr>
              <a:t>reliable,</a:t>
            </a:r>
            <a:r>
              <a:rPr lang="zh-CN" altLang="en-US">
                <a:ea typeface="宋体"/>
              </a:rPr>
              <a:t> </a:t>
            </a:r>
            <a:r>
              <a:rPr lang="en-US" altLang="zh-CN">
                <a:ea typeface="宋体"/>
              </a:rPr>
              <a:t>but</a:t>
            </a:r>
            <a:r>
              <a:rPr lang="zh-CN" altLang="en-US">
                <a:ea typeface="宋体"/>
              </a:rPr>
              <a:t> </a:t>
            </a:r>
            <a:r>
              <a:rPr lang="en-US" altLang="zh-CN">
                <a:ea typeface="宋体"/>
              </a:rPr>
              <a:t>the</a:t>
            </a:r>
            <a:r>
              <a:rPr lang="zh-CN" altLang="en-US">
                <a:ea typeface="宋体"/>
              </a:rPr>
              <a:t> </a:t>
            </a:r>
            <a:r>
              <a:rPr lang="en-US" altLang="zh-CN">
                <a:ea typeface="宋体"/>
              </a:rPr>
              <a:t>overall</a:t>
            </a:r>
            <a:r>
              <a:rPr lang="zh-CN" altLang="en-US">
                <a:ea typeface="宋体"/>
              </a:rPr>
              <a:t> </a:t>
            </a:r>
            <a:r>
              <a:rPr lang="en-US" altLang="zh-CN">
                <a:ea typeface="宋体"/>
              </a:rPr>
              <a:t>performance</a:t>
            </a:r>
            <a:r>
              <a:rPr lang="zh-CN" altLang="en-US">
                <a:ea typeface="宋体"/>
              </a:rPr>
              <a:t> </a:t>
            </a:r>
            <a:r>
              <a:rPr lang="en-US" altLang="zh-CN">
                <a:ea typeface="宋体"/>
              </a:rPr>
              <a:t>indicates</a:t>
            </a:r>
            <a:r>
              <a:rPr lang="zh-CN" altLang="en-US">
                <a:ea typeface="宋体"/>
              </a:rPr>
              <a:t> </a:t>
            </a:r>
            <a:r>
              <a:rPr lang="en-US" altLang="zh-CN">
                <a:ea typeface="宋体"/>
              </a:rPr>
              <a:t>that</a:t>
            </a:r>
            <a:r>
              <a:rPr lang="zh-CN" altLang="en-US">
                <a:ea typeface="宋体"/>
              </a:rPr>
              <a:t> </a:t>
            </a:r>
            <a:r>
              <a:rPr lang="en-US" altLang="zh-CN">
                <a:ea typeface="宋体"/>
              </a:rPr>
              <a:t>the</a:t>
            </a:r>
            <a:r>
              <a:rPr lang="zh-CN" altLang="en-US">
                <a:ea typeface="宋体"/>
              </a:rPr>
              <a:t> </a:t>
            </a:r>
            <a:r>
              <a:rPr lang="en-US" altLang="zh-CN">
                <a:ea typeface="宋体"/>
              </a:rPr>
              <a:t>model</a:t>
            </a:r>
            <a:r>
              <a:rPr lang="zh-CN" altLang="en-US">
                <a:ea typeface="宋体"/>
              </a:rPr>
              <a:t> </a:t>
            </a:r>
            <a:r>
              <a:rPr lang="en-US" altLang="zh-CN">
                <a:ea typeface="宋体"/>
              </a:rPr>
              <a:t>may</a:t>
            </a:r>
            <a:r>
              <a:rPr lang="zh-CN" altLang="en-US">
                <a:ea typeface="宋体"/>
              </a:rPr>
              <a:t> </a:t>
            </a:r>
            <a:r>
              <a:rPr lang="en-US" altLang="zh-CN">
                <a:ea typeface="宋体"/>
              </a:rPr>
              <a:t>require</a:t>
            </a:r>
            <a:r>
              <a:rPr lang="zh-CN" altLang="en-US">
                <a:ea typeface="宋体"/>
              </a:rPr>
              <a:t> </a:t>
            </a:r>
            <a:r>
              <a:rPr lang="en-US" altLang="zh-CN">
                <a:ea typeface="宋体"/>
              </a:rPr>
              <a:t>further</a:t>
            </a:r>
            <a:r>
              <a:rPr lang="zh-CN" altLang="en-US">
                <a:ea typeface="宋体"/>
              </a:rPr>
              <a:t> </a:t>
            </a:r>
            <a:r>
              <a:rPr lang="en-US" altLang="zh-CN">
                <a:ea typeface="宋体"/>
              </a:rPr>
              <a:t>training</a:t>
            </a:r>
            <a:r>
              <a:rPr lang="zh-CN" altLang="en-US">
                <a:ea typeface="宋体"/>
              </a:rPr>
              <a:t> </a:t>
            </a:r>
            <a:r>
              <a:rPr lang="en-US" altLang="zh-CN">
                <a:ea typeface="宋体"/>
              </a:rPr>
              <a:t>or</a:t>
            </a:r>
            <a:r>
              <a:rPr lang="zh-CN" altLang="en-US">
                <a:ea typeface="宋体"/>
              </a:rPr>
              <a:t> </a:t>
            </a:r>
            <a:r>
              <a:rPr lang="en-US" altLang="zh-CN">
                <a:ea typeface="宋体"/>
              </a:rPr>
              <a:t>fine-tuning</a:t>
            </a:r>
            <a:r>
              <a:rPr lang="zh-CN" altLang="en-US">
                <a:ea typeface="宋体"/>
              </a:rPr>
              <a:t> </a:t>
            </a:r>
            <a:r>
              <a:rPr lang="en-US" altLang="zh-CN">
                <a:ea typeface="宋体"/>
              </a:rPr>
              <a:t>to</a:t>
            </a:r>
            <a:r>
              <a:rPr lang="zh-CN" altLang="en-US">
                <a:ea typeface="宋体"/>
              </a:rPr>
              <a:t> </a:t>
            </a:r>
            <a:r>
              <a:rPr lang="en-US" altLang="zh-CN">
                <a:ea typeface="宋体"/>
              </a:rPr>
              <a:t>improve</a:t>
            </a:r>
            <a:r>
              <a:rPr lang="zh-CN" altLang="en-US">
                <a:ea typeface="宋体"/>
              </a:rPr>
              <a:t> </a:t>
            </a:r>
            <a:r>
              <a:rPr lang="en-US" altLang="zh-CN">
                <a:ea typeface="宋体"/>
              </a:rPr>
              <a:t>precision</a:t>
            </a:r>
            <a:r>
              <a:rPr lang="zh-CN" altLang="en-US">
                <a:ea typeface="宋体"/>
              </a:rPr>
              <a:t> </a:t>
            </a:r>
            <a:r>
              <a:rPr lang="en-US" altLang="zh-CN">
                <a:ea typeface="宋体"/>
              </a:rPr>
              <a:t>and</a:t>
            </a:r>
            <a:r>
              <a:rPr lang="zh-CN" altLang="en-US">
                <a:ea typeface="宋体"/>
              </a:rPr>
              <a:t> </a:t>
            </a:r>
            <a:r>
              <a:rPr lang="en-US" altLang="zh-CN">
                <a:ea typeface="宋体"/>
              </a:rPr>
              <a:t>recall</a:t>
            </a:r>
            <a:r>
              <a:rPr lang="zh-CN" altLang="en-US">
                <a:ea typeface="宋体"/>
              </a:rPr>
              <a:t> </a:t>
            </a:r>
            <a:r>
              <a:rPr lang="en-US" altLang="zh-CN">
                <a:ea typeface="宋体"/>
              </a:rPr>
              <a:t>across</a:t>
            </a:r>
            <a:r>
              <a:rPr lang="zh-CN" altLang="en-US">
                <a:ea typeface="宋体"/>
              </a:rPr>
              <a:t> </a:t>
            </a:r>
            <a:r>
              <a:rPr lang="en-US" altLang="zh-CN">
                <a:ea typeface="宋体"/>
              </a:rPr>
              <a:t>all</a:t>
            </a:r>
            <a:r>
              <a:rPr lang="zh-CN" altLang="en-US">
                <a:ea typeface="宋体"/>
              </a:rPr>
              <a:t> </a:t>
            </a:r>
            <a:r>
              <a:rPr lang="en-US" altLang="zh-CN">
                <a:ea typeface="宋体"/>
              </a:rPr>
              <a:t>classes.</a:t>
            </a:r>
            <a:endParaRPr lang="zh-CN" altLang="en-US">
              <a:ea typeface="宋体"/>
            </a:endParaRPr>
          </a:p>
          <a:p>
            <a:r>
              <a:rPr lang="zh-CN" altLang="en-US">
                <a:ea typeface="宋体"/>
              </a:rPr>
              <a:t> </a:t>
            </a:r>
            <a:endParaRPr lang="zh-CN" altLang="en-US">
              <a:ea typeface="宋体"/>
              <a:cs typeface="Calibri"/>
            </a:endParaRPr>
          </a:p>
          <a:p>
            <a:r>
              <a:rPr lang="en-US" altLang="zh-CN">
                <a:ea typeface="宋体"/>
              </a:rPr>
              <a:t>####</a:t>
            </a:r>
            <a:r>
              <a:rPr lang="zh-CN" altLang="en-US">
                <a:ea typeface="宋体"/>
              </a:rPr>
              <a:t> </a:t>
            </a:r>
            <a:r>
              <a:rPr lang="en-US" altLang="zh-CN">
                <a:ea typeface="宋体"/>
              </a:rPr>
              <a:t>2.</a:t>
            </a:r>
            <a:r>
              <a:rPr lang="zh-CN" altLang="en-US">
                <a:ea typeface="宋体"/>
              </a:rPr>
              <a:t> **</a:t>
            </a:r>
            <a:r>
              <a:rPr lang="en-US" altLang="zh-CN">
                <a:ea typeface="宋体"/>
              </a:rPr>
              <a:t>Mask</a:t>
            </a:r>
            <a:r>
              <a:rPr lang="zh-CN" altLang="en-US">
                <a:ea typeface="宋体"/>
              </a:rPr>
              <a:t> </a:t>
            </a:r>
            <a:r>
              <a:rPr lang="en-US" altLang="zh-CN">
                <a:ea typeface="宋体"/>
              </a:rPr>
              <a:t>Precision-Recall</a:t>
            </a:r>
            <a:r>
              <a:rPr lang="zh-CN" altLang="en-US">
                <a:ea typeface="宋体"/>
              </a:rPr>
              <a:t> </a:t>
            </a:r>
            <a:r>
              <a:rPr lang="en-US" altLang="zh-CN">
                <a:ea typeface="宋体"/>
              </a:rPr>
              <a:t>Curve</a:t>
            </a:r>
            <a:r>
              <a:rPr lang="zh-CN" altLang="en-US">
                <a:ea typeface="宋体"/>
              </a:rPr>
              <a:t>**</a:t>
            </a:r>
            <a:endParaRPr lang="zh-CN" altLang="en-US">
              <a:ea typeface="宋体"/>
              <a:cs typeface="Calibri"/>
            </a:endParaRPr>
          </a:p>
          <a:p>
            <a:r>
              <a:rPr lang="zh-CN" altLang="en-US">
                <a:ea typeface="宋体"/>
              </a:rPr>
              <a:t> </a:t>
            </a:r>
            <a:endParaRPr lang="zh-CN" altLang="en-US">
              <a:ea typeface="宋体"/>
              <a:cs typeface="Calibri"/>
            </a:endParaRPr>
          </a:p>
          <a:p>
            <a:r>
              <a:rPr lang="en-US" altLang="zh-CN">
                <a:ea typeface="宋体"/>
              </a:rPr>
              <a:t>-</a:t>
            </a:r>
            <a:r>
              <a:rPr lang="zh-CN" altLang="en-US">
                <a:ea typeface="宋体"/>
              </a:rPr>
              <a:t> **</a:t>
            </a:r>
            <a:r>
              <a:rPr lang="en-US" altLang="zh-CN">
                <a:ea typeface="宋体"/>
              </a:rPr>
              <a:t>Overview</a:t>
            </a:r>
            <a:r>
              <a:rPr lang="zh-CN" altLang="en-US">
                <a:ea typeface="宋体"/>
              </a:rPr>
              <a:t>**</a:t>
            </a:r>
            <a:r>
              <a:rPr lang="en-US" altLang="zh-CN">
                <a:ea typeface="宋体"/>
              </a:rPr>
              <a:t>:</a:t>
            </a:r>
            <a:r>
              <a:rPr lang="zh-CN" altLang="en-US">
                <a:ea typeface="宋体"/>
              </a:rPr>
              <a:t> </a:t>
            </a:r>
            <a:r>
              <a:rPr lang="en-US" altLang="zh-CN">
                <a:ea typeface="宋体"/>
              </a:rPr>
              <a:t>This</a:t>
            </a:r>
            <a:r>
              <a:rPr lang="zh-CN" altLang="en-US">
                <a:ea typeface="宋体"/>
              </a:rPr>
              <a:t> </a:t>
            </a:r>
            <a:r>
              <a:rPr lang="en-US" altLang="zh-CN">
                <a:ea typeface="宋体"/>
              </a:rPr>
              <a:t>curve</a:t>
            </a:r>
            <a:r>
              <a:rPr lang="zh-CN" altLang="en-US">
                <a:ea typeface="宋体"/>
              </a:rPr>
              <a:t> </a:t>
            </a:r>
            <a:r>
              <a:rPr lang="en-US" altLang="zh-CN">
                <a:ea typeface="宋体"/>
              </a:rPr>
              <a:t>illustrates</a:t>
            </a:r>
            <a:r>
              <a:rPr lang="zh-CN" altLang="en-US">
                <a:ea typeface="宋体"/>
              </a:rPr>
              <a:t> </a:t>
            </a:r>
            <a:r>
              <a:rPr lang="en-US" altLang="zh-CN">
                <a:ea typeface="宋体"/>
              </a:rPr>
              <a:t>the</a:t>
            </a:r>
            <a:r>
              <a:rPr lang="zh-CN" altLang="en-US">
                <a:ea typeface="宋体"/>
              </a:rPr>
              <a:t> </a:t>
            </a:r>
            <a:r>
              <a:rPr lang="en-US" altLang="zh-CN">
                <a:ea typeface="宋体"/>
              </a:rPr>
              <a:t>precision-recall</a:t>
            </a:r>
            <a:r>
              <a:rPr lang="zh-CN" altLang="en-US">
                <a:ea typeface="宋体"/>
              </a:rPr>
              <a:t> </a:t>
            </a:r>
            <a:r>
              <a:rPr lang="en-US" altLang="zh-CN">
                <a:ea typeface="宋体"/>
              </a:rPr>
              <a:t>relationship</a:t>
            </a:r>
            <a:r>
              <a:rPr lang="zh-CN" altLang="en-US">
                <a:ea typeface="宋体"/>
              </a:rPr>
              <a:t> </a:t>
            </a:r>
            <a:r>
              <a:rPr lang="en-US" altLang="zh-CN">
                <a:ea typeface="宋体"/>
              </a:rPr>
              <a:t>for</a:t>
            </a:r>
            <a:r>
              <a:rPr lang="zh-CN" altLang="en-US">
                <a:ea typeface="宋体"/>
              </a:rPr>
              <a:t> </a:t>
            </a:r>
            <a:r>
              <a:rPr lang="en-US" altLang="zh-CN">
                <a:ea typeface="宋体"/>
              </a:rPr>
              <a:t>the</a:t>
            </a:r>
            <a:r>
              <a:rPr lang="zh-CN" altLang="en-US">
                <a:ea typeface="宋体"/>
              </a:rPr>
              <a:t> </a:t>
            </a:r>
            <a:r>
              <a:rPr lang="en-US" altLang="zh-CN">
                <a:ea typeface="宋体"/>
              </a:rPr>
              <a:t>segmentation</a:t>
            </a:r>
            <a:r>
              <a:rPr lang="zh-CN" altLang="en-US">
                <a:ea typeface="宋体"/>
              </a:rPr>
              <a:t> </a:t>
            </a:r>
            <a:r>
              <a:rPr lang="en-US" altLang="zh-CN">
                <a:ea typeface="宋体"/>
              </a:rPr>
              <a:t>mask</a:t>
            </a:r>
            <a:r>
              <a:rPr lang="zh-CN" altLang="en-US">
                <a:ea typeface="宋体"/>
              </a:rPr>
              <a:t> </a:t>
            </a:r>
            <a:r>
              <a:rPr lang="en-US" altLang="zh-CN">
                <a:ea typeface="宋体"/>
              </a:rPr>
              <a:t>predictions</a:t>
            </a:r>
            <a:r>
              <a:rPr lang="zh-CN" altLang="en-US">
                <a:ea typeface="宋体"/>
              </a:rPr>
              <a:t> </a:t>
            </a:r>
            <a:r>
              <a:rPr lang="en-US" altLang="zh-CN">
                <a:ea typeface="宋体"/>
              </a:rPr>
              <a:t>across</a:t>
            </a:r>
            <a:r>
              <a:rPr lang="zh-CN" altLang="en-US">
                <a:ea typeface="宋体"/>
              </a:rPr>
              <a:t> </a:t>
            </a:r>
            <a:r>
              <a:rPr lang="en-US" altLang="zh-CN">
                <a:ea typeface="宋体"/>
              </a:rPr>
              <a:t>different</a:t>
            </a:r>
            <a:r>
              <a:rPr lang="zh-CN" altLang="en-US">
                <a:ea typeface="宋体"/>
              </a:rPr>
              <a:t> </a:t>
            </a:r>
            <a:r>
              <a:rPr lang="en-US" altLang="zh-CN">
                <a:ea typeface="宋体"/>
              </a:rPr>
              <a:t>classes.</a:t>
            </a:r>
            <a:endParaRPr lang="zh-CN" altLang="en-US">
              <a:ea typeface="宋体"/>
            </a:endParaRPr>
          </a:p>
          <a:p>
            <a:r>
              <a:rPr lang="en-US" altLang="zh-CN">
                <a:ea typeface="宋体"/>
              </a:rPr>
              <a:t>-</a:t>
            </a:r>
            <a:r>
              <a:rPr lang="zh-CN" altLang="en-US">
                <a:ea typeface="宋体"/>
              </a:rPr>
              <a:t> **</a:t>
            </a:r>
            <a:r>
              <a:rPr lang="en-US" altLang="zh-CN">
                <a:ea typeface="宋体"/>
              </a:rPr>
              <a:t>Key</a:t>
            </a:r>
            <a:r>
              <a:rPr lang="zh-CN" altLang="en-US">
                <a:ea typeface="宋体"/>
              </a:rPr>
              <a:t> </a:t>
            </a:r>
            <a:r>
              <a:rPr lang="en-US" altLang="zh-CN">
                <a:ea typeface="宋体"/>
              </a:rPr>
              <a:t>Observations</a:t>
            </a:r>
            <a:r>
              <a:rPr lang="zh-CN" altLang="en-US">
                <a:ea typeface="宋体"/>
              </a:rPr>
              <a:t>**</a:t>
            </a:r>
            <a:r>
              <a:rPr lang="en-US" altLang="zh-CN">
                <a:ea typeface="宋体"/>
              </a:rPr>
              <a:t>:</a:t>
            </a:r>
            <a:endParaRPr lang="zh-CN" altLang="en-US">
              <a:ea typeface="宋体"/>
            </a:endParaRPr>
          </a:p>
          <a:p>
            <a:r>
              <a:rPr lang="zh-CN" altLang="en-US">
                <a:ea typeface="宋体"/>
              </a:rPr>
              <a:t>  </a:t>
            </a:r>
            <a:r>
              <a:rPr lang="en-US" altLang="zh-CN">
                <a:ea typeface="宋体"/>
              </a:rPr>
              <a:t>-</a:t>
            </a:r>
            <a:r>
              <a:rPr lang="zh-CN" altLang="en-US">
                <a:ea typeface="宋体"/>
              </a:rPr>
              <a:t> **</a:t>
            </a:r>
            <a:r>
              <a:rPr lang="en-US" altLang="zh-CN">
                <a:ea typeface="宋体"/>
              </a:rPr>
              <a:t>All</a:t>
            </a:r>
            <a:r>
              <a:rPr lang="zh-CN" altLang="en-US">
                <a:ea typeface="宋体"/>
              </a:rPr>
              <a:t> </a:t>
            </a:r>
            <a:r>
              <a:rPr lang="en-US" altLang="zh-CN">
                <a:ea typeface="宋体"/>
              </a:rPr>
              <a:t>Classes</a:t>
            </a:r>
            <a:r>
              <a:rPr lang="zh-CN" altLang="en-US">
                <a:ea typeface="宋体"/>
              </a:rPr>
              <a:t>**</a:t>
            </a:r>
            <a:r>
              <a:rPr lang="en-US" altLang="zh-CN">
                <a:ea typeface="宋体"/>
              </a:rPr>
              <a:t>:</a:t>
            </a:r>
            <a:r>
              <a:rPr lang="zh-CN" altLang="en-US">
                <a:ea typeface="宋体"/>
              </a:rPr>
              <a:t> </a:t>
            </a:r>
            <a:r>
              <a:rPr lang="en-US" altLang="zh-CN">
                <a:ea typeface="宋体"/>
              </a:rPr>
              <a:t>The</a:t>
            </a:r>
            <a:r>
              <a:rPr lang="zh-CN" altLang="en-US">
                <a:ea typeface="宋体"/>
              </a:rPr>
              <a:t> </a:t>
            </a:r>
            <a:r>
              <a:rPr lang="en-US" altLang="zh-CN">
                <a:ea typeface="宋体"/>
              </a:rPr>
              <a:t>mean</a:t>
            </a:r>
            <a:r>
              <a:rPr lang="zh-CN" altLang="en-US">
                <a:ea typeface="宋体"/>
              </a:rPr>
              <a:t> </a:t>
            </a:r>
            <a:r>
              <a:rPr lang="en-US" altLang="zh-CN">
                <a:ea typeface="宋体"/>
              </a:rPr>
              <a:t>average</a:t>
            </a:r>
            <a:r>
              <a:rPr lang="zh-CN" altLang="en-US">
                <a:ea typeface="宋体"/>
              </a:rPr>
              <a:t> </a:t>
            </a:r>
            <a:r>
              <a:rPr lang="en-US" altLang="zh-CN">
                <a:ea typeface="宋体"/>
              </a:rPr>
              <a:t>precision</a:t>
            </a:r>
            <a:r>
              <a:rPr lang="zh-CN" altLang="en-US">
                <a:ea typeface="宋体"/>
              </a:rPr>
              <a:t> </a:t>
            </a:r>
            <a:r>
              <a:rPr lang="en-US" altLang="zh-CN">
                <a:ea typeface="宋体"/>
              </a:rPr>
              <a:t>at</a:t>
            </a:r>
            <a:r>
              <a:rPr lang="zh-CN" altLang="en-US">
                <a:ea typeface="宋体"/>
              </a:rPr>
              <a:t> </a:t>
            </a:r>
            <a:r>
              <a:rPr lang="en-US" altLang="zh-CN" err="1">
                <a:ea typeface="宋体"/>
              </a:rPr>
              <a:t>IoU</a:t>
            </a:r>
            <a:r>
              <a:rPr lang="zh-CN" altLang="en-US">
                <a:ea typeface="宋体"/>
              </a:rPr>
              <a:t> </a:t>
            </a:r>
            <a:r>
              <a:rPr lang="en-US" altLang="zh-CN">
                <a:ea typeface="宋体"/>
              </a:rPr>
              <a:t>threshold</a:t>
            </a:r>
            <a:r>
              <a:rPr lang="zh-CN" altLang="en-US">
                <a:ea typeface="宋体"/>
              </a:rPr>
              <a:t> </a:t>
            </a:r>
            <a:r>
              <a:rPr lang="en-US" altLang="zh-CN">
                <a:ea typeface="宋体"/>
              </a:rPr>
              <a:t>0.5</a:t>
            </a:r>
            <a:r>
              <a:rPr lang="zh-CN" altLang="en-US">
                <a:ea typeface="宋体"/>
              </a:rPr>
              <a:t> </a:t>
            </a:r>
            <a:r>
              <a:rPr lang="en-US" altLang="zh-CN">
                <a:ea typeface="宋体"/>
              </a:rPr>
              <a:t>(</a:t>
            </a:r>
            <a:r>
              <a:rPr lang="en-US" altLang="zh-CN">
                <a:ea typeface="宋体"/>
                <a:hlinkClick r:id="rId3"/>
              </a:rPr>
              <a:t>mAP@0.5</a:t>
            </a:r>
            <a:r>
              <a:rPr lang="en-US" altLang="zh-CN">
                <a:ea typeface="宋体"/>
              </a:rPr>
              <a:t>)</a:t>
            </a:r>
            <a:r>
              <a:rPr lang="zh-CN" altLang="en-US">
                <a:ea typeface="宋体"/>
              </a:rPr>
              <a:t> </a:t>
            </a:r>
            <a:r>
              <a:rPr lang="en-US" altLang="zh-CN">
                <a:ea typeface="宋体"/>
              </a:rPr>
              <a:t>for</a:t>
            </a:r>
            <a:r>
              <a:rPr lang="zh-CN" altLang="en-US">
                <a:ea typeface="宋体"/>
              </a:rPr>
              <a:t> </a:t>
            </a:r>
            <a:r>
              <a:rPr lang="en-US" altLang="zh-CN">
                <a:ea typeface="宋体"/>
              </a:rPr>
              <a:t>all</a:t>
            </a:r>
            <a:r>
              <a:rPr lang="zh-CN" altLang="en-US">
                <a:ea typeface="宋体"/>
              </a:rPr>
              <a:t> </a:t>
            </a:r>
            <a:r>
              <a:rPr lang="en-US" altLang="zh-CN">
                <a:ea typeface="宋体"/>
              </a:rPr>
              <a:t>classes</a:t>
            </a:r>
            <a:r>
              <a:rPr lang="zh-CN" altLang="en-US">
                <a:ea typeface="宋体"/>
              </a:rPr>
              <a:t> </a:t>
            </a:r>
            <a:r>
              <a:rPr lang="en-US" altLang="zh-CN">
                <a:ea typeface="宋体"/>
              </a:rPr>
              <a:t>is</a:t>
            </a:r>
            <a:r>
              <a:rPr lang="zh-CN" altLang="en-US">
                <a:ea typeface="宋体"/>
              </a:rPr>
              <a:t> </a:t>
            </a:r>
            <a:r>
              <a:rPr lang="en-US" altLang="zh-CN">
                <a:ea typeface="宋体"/>
              </a:rPr>
              <a:t>0.002,</a:t>
            </a:r>
            <a:r>
              <a:rPr lang="zh-CN" altLang="en-US">
                <a:ea typeface="宋体"/>
              </a:rPr>
              <a:t> </a:t>
            </a:r>
            <a:r>
              <a:rPr lang="en-US" altLang="zh-CN">
                <a:ea typeface="宋体"/>
              </a:rPr>
              <a:t>which</a:t>
            </a:r>
            <a:r>
              <a:rPr lang="zh-CN" altLang="en-US">
                <a:ea typeface="宋体"/>
              </a:rPr>
              <a:t> </a:t>
            </a:r>
            <a:r>
              <a:rPr lang="en-US" altLang="zh-CN">
                <a:ea typeface="宋体"/>
              </a:rPr>
              <a:t>is</a:t>
            </a:r>
            <a:r>
              <a:rPr lang="zh-CN" altLang="en-US">
                <a:ea typeface="宋体"/>
              </a:rPr>
              <a:t> </a:t>
            </a:r>
            <a:r>
              <a:rPr lang="en-US" altLang="zh-CN">
                <a:ea typeface="宋体"/>
              </a:rPr>
              <a:t>notably</a:t>
            </a:r>
            <a:r>
              <a:rPr lang="zh-CN" altLang="en-US">
                <a:ea typeface="宋体"/>
              </a:rPr>
              <a:t> </a:t>
            </a:r>
            <a:r>
              <a:rPr lang="en-US" altLang="zh-CN">
                <a:ea typeface="宋体"/>
              </a:rPr>
              <a:t>lower</a:t>
            </a:r>
            <a:r>
              <a:rPr lang="zh-CN" altLang="en-US">
                <a:ea typeface="宋体"/>
              </a:rPr>
              <a:t> </a:t>
            </a:r>
            <a:r>
              <a:rPr lang="en-US" altLang="zh-CN">
                <a:ea typeface="宋体"/>
              </a:rPr>
              <a:t>than</a:t>
            </a:r>
            <a:r>
              <a:rPr lang="zh-CN" altLang="en-US">
                <a:ea typeface="宋体"/>
              </a:rPr>
              <a:t> </a:t>
            </a:r>
            <a:r>
              <a:rPr lang="en-US" altLang="zh-CN">
                <a:ea typeface="宋体"/>
              </a:rPr>
              <a:t>the</a:t>
            </a:r>
            <a:r>
              <a:rPr lang="zh-CN" altLang="en-US">
                <a:ea typeface="宋体"/>
              </a:rPr>
              <a:t> </a:t>
            </a:r>
            <a:r>
              <a:rPr lang="en-US" altLang="zh-CN">
                <a:ea typeface="宋体"/>
              </a:rPr>
              <a:t>bounding</a:t>
            </a:r>
            <a:r>
              <a:rPr lang="zh-CN" altLang="en-US">
                <a:ea typeface="宋体"/>
              </a:rPr>
              <a:t> </a:t>
            </a:r>
            <a:r>
              <a:rPr lang="en-US" altLang="zh-CN">
                <a:ea typeface="宋体"/>
              </a:rPr>
              <a:t>box</a:t>
            </a:r>
            <a:r>
              <a:rPr lang="zh-CN" altLang="en-US">
                <a:ea typeface="宋体"/>
              </a:rPr>
              <a:t> </a:t>
            </a:r>
            <a:r>
              <a:rPr lang="en-US" altLang="zh-CN">
                <a:ea typeface="宋体"/>
                <a:hlinkClick r:id="rId3"/>
              </a:rPr>
              <a:t>mAP@0.5</a:t>
            </a:r>
            <a:r>
              <a:rPr lang="en-US" altLang="zh-CN">
                <a:ea typeface="宋体"/>
              </a:rPr>
              <a:t>.</a:t>
            </a:r>
            <a:r>
              <a:rPr lang="zh-CN" altLang="en-US">
                <a:ea typeface="宋体"/>
              </a:rPr>
              <a:t> </a:t>
            </a:r>
            <a:r>
              <a:rPr lang="en-US" altLang="zh-CN">
                <a:ea typeface="宋体"/>
              </a:rPr>
              <a:t>This</a:t>
            </a:r>
            <a:r>
              <a:rPr lang="zh-CN" altLang="en-US">
                <a:ea typeface="宋体"/>
              </a:rPr>
              <a:t> </a:t>
            </a:r>
            <a:r>
              <a:rPr lang="en-US" altLang="zh-CN">
                <a:ea typeface="宋体"/>
              </a:rPr>
              <a:t>indicates</a:t>
            </a:r>
            <a:r>
              <a:rPr lang="zh-CN" altLang="en-US">
                <a:ea typeface="宋体"/>
              </a:rPr>
              <a:t> </a:t>
            </a:r>
            <a:r>
              <a:rPr lang="en-US" altLang="zh-CN">
                <a:ea typeface="宋体"/>
              </a:rPr>
              <a:t>that</a:t>
            </a:r>
            <a:r>
              <a:rPr lang="zh-CN" altLang="en-US">
                <a:ea typeface="宋体"/>
              </a:rPr>
              <a:t> </a:t>
            </a:r>
            <a:r>
              <a:rPr lang="en-US" altLang="zh-CN">
                <a:ea typeface="宋体"/>
              </a:rPr>
              <a:t>segmentation</a:t>
            </a:r>
            <a:r>
              <a:rPr lang="zh-CN" altLang="en-US">
                <a:ea typeface="宋体"/>
              </a:rPr>
              <a:t> </a:t>
            </a:r>
            <a:r>
              <a:rPr lang="en-US" altLang="zh-CN">
                <a:ea typeface="宋体"/>
              </a:rPr>
              <a:t>tasks</a:t>
            </a:r>
            <a:r>
              <a:rPr lang="zh-CN" altLang="en-US">
                <a:ea typeface="宋体"/>
              </a:rPr>
              <a:t> </a:t>
            </a:r>
            <a:r>
              <a:rPr lang="en-US" altLang="zh-CN">
                <a:ea typeface="宋体"/>
              </a:rPr>
              <a:t>are</a:t>
            </a:r>
            <a:r>
              <a:rPr lang="zh-CN" altLang="en-US">
                <a:ea typeface="宋体"/>
              </a:rPr>
              <a:t> </a:t>
            </a:r>
            <a:r>
              <a:rPr lang="en-US" altLang="zh-CN">
                <a:ea typeface="宋体"/>
              </a:rPr>
              <a:t>significantly</a:t>
            </a:r>
            <a:r>
              <a:rPr lang="zh-CN" altLang="en-US">
                <a:ea typeface="宋体"/>
              </a:rPr>
              <a:t> </a:t>
            </a:r>
            <a:r>
              <a:rPr lang="en-US" altLang="zh-CN">
                <a:ea typeface="宋体"/>
              </a:rPr>
              <a:t>more</a:t>
            </a:r>
            <a:r>
              <a:rPr lang="zh-CN" altLang="en-US">
                <a:ea typeface="宋体"/>
              </a:rPr>
              <a:t> </a:t>
            </a:r>
            <a:r>
              <a:rPr lang="en-US" altLang="zh-CN">
                <a:ea typeface="宋体"/>
              </a:rPr>
              <a:t>challenging</a:t>
            </a:r>
            <a:r>
              <a:rPr lang="zh-CN" altLang="en-US">
                <a:ea typeface="宋体"/>
              </a:rPr>
              <a:t> </a:t>
            </a:r>
            <a:r>
              <a:rPr lang="en-US" altLang="zh-CN">
                <a:ea typeface="宋体"/>
              </a:rPr>
              <a:t>for</a:t>
            </a:r>
            <a:r>
              <a:rPr lang="zh-CN" altLang="en-US">
                <a:ea typeface="宋体"/>
              </a:rPr>
              <a:t> </a:t>
            </a:r>
            <a:r>
              <a:rPr lang="en-US" altLang="zh-CN">
                <a:ea typeface="宋体"/>
              </a:rPr>
              <a:t>the</a:t>
            </a:r>
            <a:r>
              <a:rPr lang="zh-CN" altLang="en-US">
                <a:ea typeface="宋体"/>
              </a:rPr>
              <a:t> </a:t>
            </a:r>
            <a:r>
              <a:rPr lang="en-US" altLang="zh-CN">
                <a:ea typeface="宋体"/>
              </a:rPr>
              <a:t>model.</a:t>
            </a:r>
            <a:endParaRPr lang="zh-CN" altLang="en-US">
              <a:ea typeface="宋体"/>
            </a:endParaRPr>
          </a:p>
          <a:p>
            <a:r>
              <a:rPr lang="zh-CN" altLang="en-US">
                <a:ea typeface="宋体"/>
              </a:rPr>
              <a:t>  </a:t>
            </a:r>
            <a:r>
              <a:rPr lang="en-US" altLang="zh-CN">
                <a:ea typeface="宋体"/>
              </a:rPr>
              <a:t>-</a:t>
            </a:r>
            <a:r>
              <a:rPr lang="zh-CN" altLang="en-US">
                <a:ea typeface="宋体"/>
              </a:rPr>
              <a:t> **</a:t>
            </a:r>
            <a:r>
              <a:rPr lang="en-US" altLang="zh-CN">
                <a:ea typeface="宋体"/>
              </a:rPr>
              <a:t>Individual</a:t>
            </a:r>
            <a:r>
              <a:rPr lang="zh-CN" altLang="en-US">
                <a:ea typeface="宋体"/>
              </a:rPr>
              <a:t> </a:t>
            </a:r>
            <a:r>
              <a:rPr lang="en-US" altLang="zh-CN">
                <a:ea typeface="宋体"/>
              </a:rPr>
              <a:t>Classes</a:t>
            </a:r>
            <a:r>
              <a:rPr lang="zh-CN" altLang="en-US">
                <a:ea typeface="宋体"/>
              </a:rPr>
              <a:t>**</a:t>
            </a:r>
            <a:r>
              <a:rPr lang="en-US" altLang="zh-CN">
                <a:ea typeface="宋体"/>
              </a:rPr>
              <a:t>:</a:t>
            </a:r>
            <a:endParaRPr lang="zh-CN" altLang="en-US">
              <a:ea typeface="宋体"/>
            </a:endParaRPr>
          </a:p>
          <a:p>
            <a:r>
              <a:rPr lang="zh-CN" altLang="en-US">
                <a:ea typeface="宋体"/>
              </a:rPr>
              <a:t>    </a:t>
            </a:r>
            <a:r>
              <a:rPr lang="en-US" altLang="zh-CN">
                <a:ea typeface="宋体"/>
              </a:rPr>
              <a:t>-</a:t>
            </a:r>
            <a:r>
              <a:rPr lang="zh-CN" altLang="en-US">
                <a:ea typeface="宋体"/>
              </a:rPr>
              <a:t> **</a:t>
            </a:r>
            <a:r>
              <a:rPr lang="en-US" altLang="zh-CN">
                <a:ea typeface="宋体"/>
              </a:rPr>
              <a:t>Double</a:t>
            </a:r>
            <a:r>
              <a:rPr lang="zh-CN" altLang="en-US">
                <a:ea typeface="宋体"/>
              </a:rPr>
              <a:t> </a:t>
            </a:r>
            <a:r>
              <a:rPr lang="en-US" altLang="zh-CN">
                <a:ea typeface="宋体"/>
              </a:rPr>
              <a:t>Yellow</a:t>
            </a:r>
            <a:r>
              <a:rPr lang="zh-CN" altLang="en-US">
                <a:ea typeface="宋体"/>
              </a:rPr>
              <a:t>**</a:t>
            </a:r>
            <a:r>
              <a:rPr lang="en-US" altLang="zh-CN">
                <a:ea typeface="宋体"/>
              </a:rPr>
              <a:t>:</a:t>
            </a:r>
            <a:r>
              <a:rPr lang="zh-CN" altLang="en-US">
                <a:ea typeface="宋体"/>
              </a:rPr>
              <a:t> </a:t>
            </a:r>
            <a:r>
              <a:rPr lang="en-US" altLang="zh-CN">
                <a:ea typeface="宋体"/>
              </a:rPr>
              <a:t>With</a:t>
            </a:r>
            <a:r>
              <a:rPr lang="zh-CN" altLang="en-US">
                <a:ea typeface="宋体"/>
              </a:rPr>
              <a:t> </a:t>
            </a:r>
            <a:r>
              <a:rPr lang="en-US" altLang="zh-CN">
                <a:ea typeface="宋体"/>
              </a:rPr>
              <a:t>a</a:t>
            </a:r>
            <a:r>
              <a:rPr lang="zh-CN" altLang="en-US">
                <a:ea typeface="宋体"/>
              </a:rPr>
              <a:t> </a:t>
            </a:r>
            <a:r>
              <a:rPr lang="en-US" altLang="zh-CN">
                <a:ea typeface="宋体"/>
              </a:rPr>
              <a:t>precision</a:t>
            </a:r>
            <a:r>
              <a:rPr lang="zh-CN" altLang="en-US">
                <a:ea typeface="宋体"/>
              </a:rPr>
              <a:t> </a:t>
            </a:r>
            <a:r>
              <a:rPr lang="en-US" altLang="zh-CN">
                <a:ea typeface="宋体"/>
              </a:rPr>
              <a:t>of</a:t>
            </a:r>
            <a:r>
              <a:rPr lang="zh-CN" altLang="en-US">
                <a:ea typeface="宋体"/>
              </a:rPr>
              <a:t> </a:t>
            </a:r>
            <a:r>
              <a:rPr lang="en-US" altLang="zh-CN">
                <a:ea typeface="宋体"/>
              </a:rPr>
              <a:t>0.006,</a:t>
            </a:r>
            <a:r>
              <a:rPr lang="zh-CN" altLang="en-US">
                <a:ea typeface="宋体"/>
              </a:rPr>
              <a:t> </a:t>
            </a:r>
            <a:r>
              <a:rPr lang="en-US" altLang="zh-CN">
                <a:ea typeface="宋体"/>
              </a:rPr>
              <a:t>this</a:t>
            </a:r>
            <a:r>
              <a:rPr lang="zh-CN" altLang="en-US">
                <a:ea typeface="宋体"/>
              </a:rPr>
              <a:t> </a:t>
            </a:r>
            <a:r>
              <a:rPr lang="en-US" altLang="zh-CN">
                <a:ea typeface="宋体"/>
              </a:rPr>
              <a:t>class</a:t>
            </a:r>
            <a:r>
              <a:rPr lang="zh-CN" altLang="en-US">
                <a:ea typeface="宋体"/>
              </a:rPr>
              <a:t> </a:t>
            </a:r>
            <a:r>
              <a:rPr lang="en-US" altLang="zh-CN">
                <a:ea typeface="宋体"/>
              </a:rPr>
              <a:t>again</a:t>
            </a:r>
            <a:r>
              <a:rPr lang="zh-CN" altLang="en-US">
                <a:ea typeface="宋体"/>
              </a:rPr>
              <a:t> </a:t>
            </a:r>
            <a:r>
              <a:rPr lang="en-US" altLang="zh-CN">
                <a:ea typeface="宋体"/>
              </a:rPr>
              <a:t>performs</a:t>
            </a:r>
            <a:r>
              <a:rPr lang="zh-CN" altLang="en-US">
                <a:ea typeface="宋体"/>
              </a:rPr>
              <a:t> </a:t>
            </a:r>
            <a:r>
              <a:rPr lang="en-US" altLang="zh-CN">
                <a:ea typeface="宋体"/>
              </a:rPr>
              <a:t>relatively</a:t>
            </a:r>
            <a:r>
              <a:rPr lang="zh-CN" altLang="en-US">
                <a:ea typeface="宋体"/>
              </a:rPr>
              <a:t> </a:t>
            </a:r>
            <a:r>
              <a:rPr lang="en-US" altLang="zh-CN">
                <a:ea typeface="宋体"/>
              </a:rPr>
              <a:t>better</a:t>
            </a:r>
            <a:r>
              <a:rPr lang="zh-CN" altLang="en-US">
                <a:ea typeface="宋体"/>
              </a:rPr>
              <a:t> </a:t>
            </a:r>
            <a:r>
              <a:rPr lang="en-US" altLang="zh-CN">
                <a:ea typeface="宋体"/>
              </a:rPr>
              <a:t>than</a:t>
            </a:r>
            <a:r>
              <a:rPr lang="zh-CN" altLang="en-US">
                <a:ea typeface="宋体"/>
              </a:rPr>
              <a:t> </a:t>
            </a:r>
            <a:r>
              <a:rPr lang="en-US" altLang="zh-CN">
                <a:ea typeface="宋体"/>
              </a:rPr>
              <a:t>others</a:t>
            </a:r>
            <a:r>
              <a:rPr lang="zh-CN" altLang="en-US">
                <a:ea typeface="宋体"/>
              </a:rPr>
              <a:t> </a:t>
            </a:r>
            <a:r>
              <a:rPr lang="en-US" altLang="zh-CN">
                <a:ea typeface="宋体"/>
              </a:rPr>
              <a:t>but</a:t>
            </a:r>
            <a:r>
              <a:rPr lang="zh-CN" altLang="en-US">
                <a:ea typeface="宋体"/>
              </a:rPr>
              <a:t> </a:t>
            </a:r>
            <a:r>
              <a:rPr lang="en-US" altLang="zh-CN">
                <a:ea typeface="宋体"/>
              </a:rPr>
              <a:t>still</a:t>
            </a:r>
            <a:r>
              <a:rPr lang="zh-CN" altLang="en-US">
                <a:ea typeface="宋体"/>
              </a:rPr>
              <a:t> </a:t>
            </a:r>
            <a:r>
              <a:rPr lang="en-US" altLang="zh-CN">
                <a:ea typeface="宋体"/>
              </a:rPr>
              <a:t>shows</a:t>
            </a:r>
            <a:r>
              <a:rPr lang="zh-CN" altLang="en-US">
                <a:ea typeface="宋体"/>
              </a:rPr>
              <a:t> </a:t>
            </a:r>
            <a:r>
              <a:rPr lang="en-US" altLang="zh-CN">
                <a:ea typeface="宋体"/>
              </a:rPr>
              <a:t>low</a:t>
            </a:r>
            <a:r>
              <a:rPr lang="zh-CN" altLang="en-US">
                <a:ea typeface="宋体"/>
              </a:rPr>
              <a:t> </a:t>
            </a:r>
            <a:r>
              <a:rPr lang="en-US" altLang="zh-CN">
                <a:ea typeface="宋体"/>
              </a:rPr>
              <a:t>overall</a:t>
            </a:r>
            <a:r>
              <a:rPr lang="zh-CN" altLang="en-US">
                <a:ea typeface="宋体"/>
              </a:rPr>
              <a:t> </a:t>
            </a:r>
            <a:r>
              <a:rPr lang="en-US" altLang="zh-CN">
                <a:ea typeface="宋体"/>
              </a:rPr>
              <a:t>precision.</a:t>
            </a:r>
            <a:endParaRPr lang="zh-CN" altLang="en-US">
              <a:ea typeface="宋体"/>
            </a:endParaRPr>
          </a:p>
          <a:p>
            <a:r>
              <a:rPr lang="zh-CN" altLang="en-US">
                <a:ea typeface="宋体"/>
              </a:rPr>
              <a:t>    </a:t>
            </a:r>
            <a:r>
              <a:rPr lang="en-US" altLang="zh-CN">
                <a:ea typeface="宋体"/>
              </a:rPr>
              <a:t>-</a:t>
            </a:r>
            <a:r>
              <a:rPr lang="zh-CN" altLang="en-US">
                <a:ea typeface="宋体"/>
              </a:rPr>
              <a:t> **</a:t>
            </a:r>
            <a:r>
              <a:rPr lang="en-US" altLang="zh-CN">
                <a:ea typeface="宋体"/>
              </a:rPr>
              <a:t>Road</a:t>
            </a:r>
            <a:r>
              <a:rPr lang="zh-CN" altLang="en-US">
                <a:ea typeface="宋体"/>
              </a:rPr>
              <a:t> </a:t>
            </a:r>
            <a:r>
              <a:rPr lang="en-US" altLang="zh-CN">
                <a:ea typeface="宋体"/>
              </a:rPr>
              <a:t>Curb</a:t>
            </a:r>
            <a:r>
              <a:rPr lang="zh-CN" altLang="en-US">
                <a:ea typeface="宋体"/>
              </a:rPr>
              <a:t>**</a:t>
            </a:r>
            <a:r>
              <a:rPr lang="en-US" altLang="zh-CN">
                <a:ea typeface="宋体"/>
              </a:rPr>
              <a:t>:</a:t>
            </a:r>
            <a:r>
              <a:rPr lang="zh-CN" altLang="en-US">
                <a:ea typeface="宋体"/>
              </a:rPr>
              <a:t> </a:t>
            </a:r>
            <a:r>
              <a:rPr lang="en-US" altLang="zh-CN">
                <a:ea typeface="宋体"/>
              </a:rPr>
              <a:t>This</a:t>
            </a:r>
            <a:r>
              <a:rPr lang="zh-CN" altLang="en-US">
                <a:ea typeface="宋体"/>
              </a:rPr>
              <a:t> </a:t>
            </a:r>
            <a:r>
              <a:rPr lang="en-US" altLang="zh-CN">
                <a:ea typeface="宋体"/>
              </a:rPr>
              <a:t>class</a:t>
            </a:r>
            <a:r>
              <a:rPr lang="zh-CN" altLang="en-US">
                <a:ea typeface="宋体"/>
              </a:rPr>
              <a:t> </a:t>
            </a:r>
            <a:r>
              <a:rPr lang="en-US" altLang="zh-CN">
                <a:ea typeface="宋体"/>
              </a:rPr>
              <a:t>has</a:t>
            </a:r>
            <a:r>
              <a:rPr lang="zh-CN" altLang="en-US">
                <a:ea typeface="宋体"/>
              </a:rPr>
              <a:t> </a:t>
            </a:r>
            <a:r>
              <a:rPr lang="en-US" altLang="zh-CN">
                <a:ea typeface="宋体"/>
              </a:rPr>
              <a:t>a</a:t>
            </a:r>
            <a:r>
              <a:rPr lang="zh-CN" altLang="en-US">
                <a:ea typeface="宋体"/>
              </a:rPr>
              <a:t> </a:t>
            </a:r>
            <a:r>
              <a:rPr lang="en-US" altLang="zh-CN">
                <a:ea typeface="宋体"/>
              </a:rPr>
              <a:t>precision</a:t>
            </a:r>
            <a:r>
              <a:rPr lang="zh-CN" altLang="en-US">
                <a:ea typeface="宋体"/>
              </a:rPr>
              <a:t> </a:t>
            </a:r>
            <a:r>
              <a:rPr lang="en-US" altLang="zh-CN">
                <a:ea typeface="宋体"/>
              </a:rPr>
              <a:t>of</a:t>
            </a:r>
            <a:r>
              <a:rPr lang="zh-CN" altLang="en-US">
                <a:ea typeface="宋体"/>
              </a:rPr>
              <a:t> </a:t>
            </a:r>
            <a:r>
              <a:rPr lang="en-US" altLang="zh-CN">
                <a:ea typeface="宋体"/>
              </a:rPr>
              <a:t>0.001,</a:t>
            </a:r>
            <a:r>
              <a:rPr lang="zh-CN" altLang="en-US">
                <a:ea typeface="宋体"/>
              </a:rPr>
              <a:t> </a:t>
            </a:r>
            <a:r>
              <a:rPr lang="en-US" altLang="zh-CN">
                <a:ea typeface="宋体"/>
              </a:rPr>
              <a:t>indicating</a:t>
            </a:r>
            <a:r>
              <a:rPr lang="zh-CN" altLang="en-US">
                <a:ea typeface="宋体"/>
              </a:rPr>
              <a:t> </a:t>
            </a:r>
            <a:r>
              <a:rPr lang="en-US" altLang="zh-CN">
                <a:ea typeface="宋体"/>
              </a:rPr>
              <a:t>difficulty</a:t>
            </a:r>
            <a:r>
              <a:rPr lang="zh-CN" altLang="en-US">
                <a:ea typeface="宋体"/>
              </a:rPr>
              <a:t> </a:t>
            </a:r>
            <a:r>
              <a:rPr lang="en-US" altLang="zh-CN">
                <a:ea typeface="宋体"/>
              </a:rPr>
              <a:t>in</a:t>
            </a:r>
            <a:r>
              <a:rPr lang="zh-CN" altLang="en-US">
                <a:ea typeface="宋体"/>
              </a:rPr>
              <a:t> </a:t>
            </a:r>
            <a:r>
              <a:rPr lang="en-US" altLang="zh-CN">
                <a:ea typeface="宋体"/>
              </a:rPr>
              <a:t>accurately</a:t>
            </a:r>
            <a:r>
              <a:rPr lang="zh-CN" altLang="en-US">
                <a:ea typeface="宋体"/>
              </a:rPr>
              <a:t> </a:t>
            </a:r>
            <a:r>
              <a:rPr lang="en-US" altLang="zh-CN">
                <a:ea typeface="宋体"/>
              </a:rPr>
              <a:t>predicting</a:t>
            </a:r>
            <a:r>
              <a:rPr lang="zh-CN" altLang="en-US">
                <a:ea typeface="宋体"/>
              </a:rPr>
              <a:t> </a:t>
            </a:r>
            <a:r>
              <a:rPr lang="en-US" altLang="zh-CN">
                <a:ea typeface="宋体"/>
              </a:rPr>
              <a:t>segmentation</a:t>
            </a:r>
            <a:r>
              <a:rPr lang="zh-CN" altLang="en-US">
                <a:ea typeface="宋体"/>
              </a:rPr>
              <a:t> </a:t>
            </a:r>
            <a:r>
              <a:rPr lang="en-US" altLang="zh-CN">
                <a:ea typeface="宋体"/>
              </a:rPr>
              <a:t>masks</a:t>
            </a:r>
            <a:r>
              <a:rPr lang="zh-CN" altLang="en-US">
                <a:ea typeface="宋体"/>
              </a:rPr>
              <a:t> </a:t>
            </a:r>
            <a:r>
              <a:rPr lang="en-US" altLang="zh-CN">
                <a:ea typeface="宋体"/>
              </a:rPr>
              <a:t>for</a:t>
            </a:r>
            <a:r>
              <a:rPr lang="zh-CN" altLang="en-US">
                <a:ea typeface="宋体"/>
              </a:rPr>
              <a:t> </a:t>
            </a:r>
            <a:r>
              <a:rPr lang="en-US" altLang="zh-CN">
                <a:ea typeface="宋体"/>
              </a:rPr>
              <a:t>road</a:t>
            </a:r>
            <a:r>
              <a:rPr lang="zh-CN" altLang="en-US">
                <a:ea typeface="宋体"/>
              </a:rPr>
              <a:t> </a:t>
            </a:r>
            <a:r>
              <a:rPr lang="en-US" altLang="zh-CN">
                <a:ea typeface="宋体"/>
              </a:rPr>
              <a:t>curbs.</a:t>
            </a:r>
            <a:endParaRPr lang="zh-CN" altLang="en-US">
              <a:ea typeface="宋体"/>
            </a:endParaRPr>
          </a:p>
          <a:p>
            <a:r>
              <a:rPr lang="zh-CN" altLang="en-US">
                <a:ea typeface="宋体"/>
              </a:rPr>
              <a:t>    </a:t>
            </a:r>
            <a:r>
              <a:rPr lang="en-US" altLang="zh-CN">
                <a:ea typeface="宋体"/>
              </a:rPr>
              <a:t>-</a:t>
            </a:r>
            <a:r>
              <a:rPr lang="zh-CN" altLang="en-US">
                <a:ea typeface="宋体"/>
              </a:rPr>
              <a:t> **</a:t>
            </a:r>
            <a:r>
              <a:rPr lang="en-US" altLang="zh-CN">
                <a:ea typeface="宋体"/>
              </a:rPr>
              <a:t>Crosswalk,</a:t>
            </a:r>
            <a:r>
              <a:rPr lang="zh-CN" altLang="en-US">
                <a:ea typeface="宋体"/>
              </a:rPr>
              <a:t> </a:t>
            </a:r>
            <a:r>
              <a:rPr lang="en-US" altLang="zh-CN">
                <a:ea typeface="宋体"/>
              </a:rPr>
              <a:t>Double</a:t>
            </a:r>
            <a:r>
              <a:rPr lang="zh-CN" altLang="en-US">
                <a:ea typeface="宋体"/>
              </a:rPr>
              <a:t> </a:t>
            </a:r>
            <a:r>
              <a:rPr lang="en-US" altLang="zh-CN">
                <a:ea typeface="宋体"/>
              </a:rPr>
              <a:t>White,</a:t>
            </a:r>
            <a:r>
              <a:rPr lang="zh-CN" altLang="en-US">
                <a:ea typeface="宋体"/>
              </a:rPr>
              <a:t> </a:t>
            </a:r>
            <a:r>
              <a:rPr lang="en-US" altLang="zh-CN">
                <a:ea typeface="宋体"/>
              </a:rPr>
              <a:t>Single</a:t>
            </a:r>
            <a:r>
              <a:rPr lang="zh-CN" altLang="en-US">
                <a:ea typeface="宋体"/>
              </a:rPr>
              <a:t> </a:t>
            </a:r>
            <a:r>
              <a:rPr lang="en-US" altLang="zh-CN">
                <a:ea typeface="宋体"/>
              </a:rPr>
              <a:t>Other,</a:t>
            </a:r>
            <a:r>
              <a:rPr lang="zh-CN" altLang="en-US">
                <a:ea typeface="宋体"/>
              </a:rPr>
              <a:t> </a:t>
            </a:r>
            <a:r>
              <a:rPr lang="en-US" altLang="zh-CN">
                <a:ea typeface="宋体"/>
              </a:rPr>
              <a:t>Double</a:t>
            </a:r>
            <a:r>
              <a:rPr lang="zh-CN" altLang="en-US">
                <a:ea typeface="宋体"/>
              </a:rPr>
              <a:t> </a:t>
            </a:r>
            <a:r>
              <a:rPr lang="en-US" altLang="zh-CN">
                <a:ea typeface="宋体"/>
              </a:rPr>
              <a:t>Other,</a:t>
            </a:r>
            <a:r>
              <a:rPr lang="zh-CN" altLang="en-US">
                <a:ea typeface="宋体"/>
              </a:rPr>
              <a:t> </a:t>
            </a:r>
            <a:r>
              <a:rPr lang="en-US" altLang="zh-CN">
                <a:ea typeface="宋体"/>
              </a:rPr>
              <a:t>Single</a:t>
            </a:r>
            <a:r>
              <a:rPr lang="zh-CN" altLang="en-US">
                <a:ea typeface="宋体"/>
              </a:rPr>
              <a:t> </a:t>
            </a:r>
            <a:r>
              <a:rPr lang="en-US" altLang="zh-CN">
                <a:ea typeface="宋体"/>
              </a:rPr>
              <a:t>White</a:t>
            </a:r>
            <a:r>
              <a:rPr lang="zh-CN" altLang="en-US">
                <a:ea typeface="宋体"/>
              </a:rPr>
              <a:t>**</a:t>
            </a:r>
            <a:r>
              <a:rPr lang="en-US" altLang="zh-CN">
                <a:ea typeface="宋体"/>
              </a:rPr>
              <a:t>:</a:t>
            </a:r>
            <a:r>
              <a:rPr lang="zh-CN" altLang="en-US">
                <a:ea typeface="宋体"/>
              </a:rPr>
              <a:t> </a:t>
            </a:r>
            <a:r>
              <a:rPr lang="en-US" altLang="zh-CN">
                <a:ea typeface="宋体"/>
              </a:rPr>
              <a:t>These</a:t>
            </a:r>
            <a:r>
              <a:rPr lang="zh-CN" altLang="en-US">
                <a:ea typeface="宋体"/>
              </a:rPr>
              <a:t> </a:t>
            </a:r>
            <a:r>
              <a:rPr lang="en-US" altLang="zh-CN">
                <a:ea typeface="宋体"/>
              </a:rPr>
              <a:t>classes</a:t>
            </a:r>
            <a:r>
              <a:rPr lang="zh-CN" altLang="en-US">
                <a:ea typeface="宋体"/>
              </a:rPr>
              <a:t> </a:t>
            </a:r>
            <a:r>
              <a:rPr lang="en-US" altLang="zh-CN">
                <a:ea typeface="宋体"/>
              </a:rPr>
              <a:t>exhibit</a:t>
            </a:r>
            <a:r>
              <a:rPr lang="zh-CN" altLang="en-US">
                <a:ea typeface="宋体"/>
              </a:rPr>
              <a:t> </a:t>
            </a:r>
            <a:r>
              <a:rPr lang="en-US" altLang="zh-CN">
                <a:ea typeface="宋体"/>
              </a:rPr>
              <a:t>very</a:t>
            </a:r>
            <a:r>
              <a:rPr lang="zh-CN" altLang="en-US">
                <a:ea typeface="宋体"/>
              </a:rPr>
              <a:t> </a:t>
            </a:r>
            <a:r>
              <a:rPr lang="en-US" altLang="zh-CN">
                <a:ea typeface="宋体"/>
              </a:rPr>
              <a:t>low</a:t>
            </a:r>
            <a:r>
              <a:rPr lang="zh-CN" altLang="en-US">
                <a:ea typeface="宋体"/>
              </a:rPr>
              <a:t> </a:t>
            </a:r>
            <a:r>
              <a:rPr lang="en-US" altLang="zh-CN">
                <a:ea typeface="宋体"/>
              </a:rPr>
              <a:t>precision,</a:t>
            </a:r>
            <a:r>
              <a:rPr lang="zh-CN" altLang="en-US">
                <a:ea typeface="宋体"/>
              </a:rPr>
              <a:t> </a:t>
            </a:r>
            <a:r>
              <a:rPr lang="en-US" altLang="zh-CN">
                <a:ea typeface="宋体"/>
              </a:rPr>
              <a:t>similar</a:t>
            </a:r>
            <a:r>
              <a:rPr lang="zh-CN" altLang="en-US">
                <a:ea typeface="宋体"/>
              </a:rPr>
              <a:t> </a:t>
            </a:r>
            <a:r>
              <a:rPr lang="en-US" altLang="zh-CN">
                <a:ea typeface="宋体"/>
              </a:rPr>
              <a:t>to</a:t>
            </a:r>
            <a:r>
              <a:rPr lang="zh-CN" altLang="en-US">
                <a:ea typeface="宋体"/>
              </a:rPr>
              <a:t> </a:t>
            </a:r>
            <a:r>
              <a:rPr lang="en-US" altLang="zh-CN">
                <a:ea typeface="宋体"/>
              </a:rPr>
              <a:t>the</a:t>
            </a:r>
            <a:r>
              <a:rPr lang="zh-CN" altLang="en-US">
                <a:ea typeface="宋体"/>
              </a:rPr>
              <a:t> </a:t>
            </a:r>
            <a:r>
              <a:rPr lang="en-US" altLang="zh-CN">
                <a:ea typeface="宋体"/>
              </a:rPr>
              <a:t>bounding</a:t>
            </a:r>
            <a:r>
              <a:rPr lang="zh-CN" altLang="en-US">
                <a:ea typeface="宋体"/>
              </a:rPr>
              <a:t> </a:t>
            </a:r>
            <a:r>
              <a:rPr lang="en-US" altLang="zh-CN">
                <a:ea typeface="宋体"/>
              </a:rPr>
              <a:t>box</a:t>
            </a:r>
            <a:r>
              <a:rPr lang="zh-CN" altLang="en-US">
                <a:ea typeface="宋体"/>
              </a:rPr>
              <a:t> </a:t>
            </a:r>
            <a:r>
              <a:rPr lang="en-US" altLang="zh-CN">
                <a:ea typeface="宋体"/>
              </a:rPr>
              <a:t>results,</a:t>
            </a:r>
            <a:r>
              <a:rPr lang="zh-CN" altLang="en-US">
                <a:ea typeface="宋体"/>
              </a:rPr>
              <a:t> </a:t>
            </a:r>
            <a:r>
              <a:rPr lang="en-US" altLang="zh-CN">
                <a:ea typeface="宋体"/>
              </a:rPr>
              <a:t>reflecting</a:t>
            </a:r>
            <a:r>
              <a:rPr lang="zh-CN" altLang="en-US">
                <a:ea typeface="宋体"/>
              </a:rPr>
              <a:t> </a:t>
            </a:r>
            <a:r>
              <a:rPr lang="en-US" altLang="zh-CN">
                <a:ea typeface="宋体"/>
              </a:rPr>
              <a:t>challenges</a:t>
            </a:r>
            <a:r>
              <a:rPr lang="zh-CN" altLang="en-US">
                <a:ea typeface="宋体"/>
              </a:rPr>
              <a:t> </a:t>
            </a:r>
            <a:r>
              <a:rPr lang="en-US" altLang="zh-CN">
                <a:ea typeface="宋体"/>
              </a:rPr>
              <a:t>in</a:t>
            </a:r>
            <a:r>
              <a:rPr lang="zh-CN" altLang="en-US">
                <a:ea typeface="宋体"/>
              </a:rPr>
              <a:t> </a:t>
            </a:r>
            <a:r>
              <a:rPr lang="en-US" altLang="zh-CN">
                <a:ea typeface="宋体"/>
              </a:rPr>
              <a:t>accurate</a:t>
            </a:r>
            <a:r>
              <a:rPr lang="zh-CN" altLang="en-US">
                <a:ea typeface="宋体"/>
              </a:rPr>
              <a:t> </a:t>
            </a:r>
            <a:r>
              <a:rPr lang="en-US" altLang="zh-CN">
                <a:ea typeface="宋体"/>
              </a:rPr>
              <a:t>segmentation.</a:t>
            </a:r>
            <a:endParaRPr lang="zh-CN" altLang="en-US">
              <a:ea typeface="宋体"/>
            </a:endParaRPr>
          </a:p>
          <a:p>
            <a:r>
              <a:rPr lang="zh-CN" altLang="en-US">
                <a:ea typeface="宋体"/>
              </a:rPr>
              <a:t> </a:t>
            </a:r>
            <a:endParaRPr lang="zh-CN" altLang="en-US">
              <a:ea typeface="宋体"/>
              <a:cs typeface="Calibri"/>
            </a:endParaRPr>
          </a:p>
          <a:p>
            <a:r>
              <a:rPr lang="en-US" altLang="zh-CN">
                <a:ea typeface="宋体"/>
              </a:rPr>
              <a:t>-</a:t>
            </a:r>
            <a:r>
              <a:rPr lang="zh-CN" altLang="en-US">
                <a:ea typeface="宋体"/>
              </a:rPr>
              <a:t> **</a:t>
            </a:r>
            <a:r>
              <a:rPr lang="en-US" altLang="zh-CN">
                <a:ea typeface="宋体"/>
              </a:rPr>
              <a:t>Implications</a:t>
            </a:r>
            <a:r>
              <a:rPr lang="zh-CN" altLang="en-US">
                <a:ea typeface="宋体"/>
              </a:rPr>
              <a:t>**</a:t>
            </a:r>
            <a:r>
              <a:rPr lang="en-US" altLang="zh-CN">
                <a:ea typeface="宋体"/>
              </a:rPr>
              <a:t>:</a:t>
            </a:r>
            <a:r>
              <a:rPr lang="zh-CN" altLang="en-US">
                <a:ea typeface="宋体"/>
              </a:rPr>
              <a:t> </a:t>
            </a:r>
            <a:r>
              <a:rPr lang="en-US" altLang="zh-CN">
                <a:ea typeface="宋体"/>
              </a:rPr>
              <a:t>The</a:t>
            </a:r>
            <a:r>
              <a:rPr lang="zh-CN" altLang="en-US">
                <a:ea typeface="宋体"/>
              </a:rPr>
              <a:t> </a:t>
            </a:r>
            <a:r>
              <a:rPr lang="en-US" altLang="zh-CN">
                <a:ea typeface="宋体"/>
              </a:rPr>
              <a:t>low</a:t>
            </a:r>
            <a:r>
              <a:rPr lang="zh-CN" altLang="en-US">
                <a:ea typeface="宋体"/>
              </a:rPr>
              <a:t> </a:t>
            </a:r>
            <a:r>
              <a:rPr lang="en-US" altLang="zh-CN">
                <a:ea typeface="宋体"/>
              </a:rPr>
              <a:t>precision</a:t>
            </a:r>
            <a:r>
              <a:rPr lang="zh-CN" altLang="en-US">
                <a:ea typeface="宋体"/>
              </a:rPr>
              <a:t> </a:t>
            </a:r>
            <a:r>
              <a:rPr lang="en-US" altLang="zh-CN">
                <a:ea typeface="宋体"/>
              </a:rPr>
              <a:t>and</a:t>
            </a:r>
            <a:r>
              <a:rPr lang="zh-CN" altLang="en-US">
                <a:ea typeface="宋体"/>
              </a:rPr>
              <a:t> </a:t>
            </a:r>
            <a:r>
              <a:rPr lang="en-US" altLang="zh-CN">
                <a:ea typeface="宋体"/>
              </a:rPr>
              <a:t>recall</a:t>
            </a:r>
            <a:r>
              <a:rPr lang="zh-CN" altLang="en-US">
                <a:ea typeface="宋体"/>
              </a:rPr>
              <a:t> </a:t>
            </a:r>
            <a:r>
              <a:rPr lang="en-US" altLang="zh-CN">
                <a:ea typeface="宋体"/>
              </a:rPr>
              <a:t>values</a:t>
            </a:r>
            <a:r>
              <a:rPr lang="zh-CN" altLang="en-US">
                <a:ea typeface="宋体"/>
              </a:rPr>
              <a:t> </a:t>
            </a:r>
            <a:r>
              <a:rPr lang="en-US" altLang="zh-CN">
                <a:ea typeface="宋体"/>
              </a:rPr>
              <a:t>across</a:t>
            </a:r>
            <a:r>
              <a:rPr lang="zh-CN" altLang="en-US">
                <a:ea typeface="宋体"/>
              </a:rPr>
              <a:t> </a:t>
            </a:r>
            <a:r>
              <a:rPr lang="en-US" altLang="zh-CN">
                <a:ea typeface="宋体"/>
              </a:rPr>
              <a:t>all</a:t>
            </a:r>
            <a:r>
              <a:rPr lang="zh-CN" altLang="en-US">
                <a:ea typeface="宋体"/>
              </a:rPr>
              <a:t> </a:t>
            </a:r>
            <a:r>
              <a:rPr lang="en-US" altLang="zh-CN">
                <a:ea typeface="宋体"/>
              </a:rPr>
              <a:t>classes</a:t>
            </a:r>
            <a:r>
              <a:rPr lang="zh-CN" altLang="en-US">
                <a:ea typeface="宋体"/>
              </a:rPr>
              <a:t> </a:t>
            </a:r>
            <a:r>
              <a:rPr lang="en-US" altLang="zh-CN">
                <a:ea typeface="宋体"/>
              </a:rPr>
              <a:t>indicate</a:t>
            </a:r>
            <a:r>
              <a:rPr lang="zh-CN" altLang="en-US">
                <a:ea typeface="宋体"/>
              </a:rPr>
              <a:t> </a:t>
            </a:r>
            <a:r>
              <a:rPr lang="en-US" altLang="zh-CN">
                <a:ea typeface="宋体"/>
              </a:rPr>
              <a:t>that</a:t>
            </a:r>
            <a:r>
              <a:rPr lang="zh-CN" altLang="en-US">
                <a:ea typeface="宋体"/>
              </a:rPr>
              <a:t> </a:t>
            </a:r>
            <a:r>
              <a:rPr lang="en-US" altLang="zh-CN">
                <a:ea typeface="宋体"/>
              </a:rPr>
              <a:t>the</a:t>
            </a:r>
            <a:r>
              <a:rPr lang="zh-CN" altLang="en-US">
                <a:ea typeface="宋体"/>
              </a:rPr>
              <a:t> </a:t>
            </a:r>
            <a:r>
              <a:rPr lang="en-US" altLang="zh-CN">
                <a:ea typeface="宋体"/>
              </a:rPr>
              <a:t>segmentation</a:t>
            </a:r>
            <a:r>
              <a:rPr lang="zh-CN" altLang="en-US">
                <a:ea typeface="宋体"/>
              </a:rPr>
              <a:t> </a:t>
            </a:r>
            <a:r>
              <a:rPr lang="en-US" altLang="zh-CN">
                <a:ea typeface="宋体"/>
              </a:rPr>
              <a:t>task</a:t>
            </a:r>
            <a:r>
              <a:rPr lang="zh-CN" altLang="en-US">
                <a:ea typeface="宋体"/>
              </a:rPr>
              <a:t> </a:t>
            </a:r>
            <a:r>
              <a:rPr lang="en-US" altLang="zh-CN">
                <a:ea typeface="宋体"/>
              </a:rPr>
              <a:t>is</a:t>
            </a:r>
            <a:r>
              <a:rPr lang="zh-CN" altLang="en-US">
                <a:ea typeface="宋体"/>
              </a:rPr>
              <a:t> </a:t>
            </a:r>
            <a:r>
              <a:rPr lang="en-US" altLang="zh-CN">
                <a:ea typeface="宋体"/>
              </a:rPr>
              <a:t>challenging</a:t>
            </a:r>
            <a:r>
              <a:rPr lang="zh-CN" altLang="en-US">
                <a:ea typeface="宋体"/>
              </a:rPr>
              <a:t> </a:t>
            </a:r>
            <a:r>
              <a:rPr lang="en-US" altLang="zh-CN">
                <a:ea typeface="宋体"/>
              </a:rPr>
              <a:t>for</a:t>
            </a:r>
            <a:r>
              <a:rPr lang="zh-CN" altLang="en-US">
                <a:ea typeface="宋体"/>
              </a:rPr>
              <a:t> </a:t>
            </a:r>
            <a:r>
              <a:rPr lang="en-US" altLang="zh-CN">
                <a:ea typeface="宋体"/>
              </a:rPr>
              <a:t>the</a:t>
            </a:r>
            <a:r>
              <a:rPr lang="zh-CN" altLang="en-US">
                <a:ea typeface="宋体"/>
              </a:rPr>
              <a:t> </a:t>
            </a:r>
            <a:r>
              <a:rPr lang="en-US" altLang="zh-CN">
                <a:ea typeface="宋体"/>
              </a:rPr>
              <a:t>model.</a:t>
            </a:r>
            <a:r>
              <a:rPr lang="zh-CN" altLang="en-US">
                <a:ea typeface="宋体"/>
              </a:rPr>
              <a:t> </a:t>
            </a:r>
            <a:r>
              <a:rPr lang="en-US" altLang="zh-CN">
                <a:ea typeface="宋体"/>
              </a:rPr>
              <a:t>The</a:t>
            </a:r>
            <a:r>
              <a:rPr lang="zh-CN" altLang="en-US">
                <a:ea typeface="宋体"/>
              </a:rPr>
              <a:t> </a:t>
            </a:r>
            <a:r>
              <a:rPr lang="en-US" altLang="zh-CN">
                <a:ea typeface="宋体"/>
              </a:rPr>
              <a:t>results</a:t>
            </a:r>
            <a:r>
              <a:rPr lang="zh-CN" altLang="en-US">
                <a:ea typeface="宋体"/>
              </a:rPr>
              <a:t> </a:t>
            </a:r>
            <a:r>
              <a:rPr lang="en-US" altLang="zh-CN">
                <a:ea typeface="宋体"/>
              </a:rPr>
              <a:t>suggest</a:t>
            </a:r>
            <a:r>
              <a:rPr lang="zh-CN" altLang="en-US">
                <a:ea typeface="宋体"/>
              </a:rPr>
              <a:t> </a:t>
            </a:r>
            <a:r>
              <a:rPr lang="en-US" altLang="zh-CN">
                <a:ea typeface="宋体"/>
              </a:rPr>
              <a:t>that</a:t>
            </a:r>
            <a:r>
              <a:rPr lang="zh-CN" altLang="en-US">
                <a:ea typeface="宋体"/>
              </a:rPr>
              <a:t> </a:t>
            </a:r>
            <a:r>
              <a:rPr lang="en-US" altLang="zh-CN">
                <a:ea typeface="宋体"/>
              </a:rPr>
              <a:t>further</a:t>
            </a:r>
            <a:r>
              <a:rPr lang="zh-CN" altLang="en-US">
                <a:ea typeface="宋体"/>
              </a:rPr>
              <a:t> </a:t>
            </a:r>
            <a:r>
              <a:rPr lang="en-US" altLang="zh-CN">
                <a:ea typeface="宋体"/>
              </a:rPr>
              <a:t>improvements,</a:t>
            </a:r>
            <a:r>
              <a:rPr lang="zh-CN" altLang="en-US">
                <a:ea typeface="宋体"/>
              </a:rPr>
              <a:t> </a:t>
            </a:r>
            <a:r>
              <a:rPr lang="en-US" altLang="zh-CN">
                <a:ea typeface="宋体"/>
              </a:rPr>
              <a:t>such</a:t>
            </a:r>
            <a:r>
              <a:rPr lang="zh-CN" altLang="en-US">
                <a:ea typeface="宋体"/>
              </a:rPr>
              <a:t> </a:t>
            </a:r>
            <a:r>
              <a:rPr lang="en-US" altLang="zh-CN">
                <a:ea typeface="宋体"/>
              </a:rPr>
              <a:t>as</a:t>
            </a:r>
            <a:r>
              <a:rPr lang="zh-CN" altLang="en-US">
                <a:ea typeface="宋体"/>
              </a:rPr>
              <a:t> </a:t>
            </a:r>
            <a:r>
              <a:rPr lang="en-US" altLang="zh-CN">
                <a:ea typeface="宋体"/>
              </a:rPr>
              <a:t>more</a:t>
            </a:r>
            <a:r>
              <a:rPr lang="zh-CN" altLang="en-US">
                <a:ea typeface="宋体"/>
              </a:rPr>
              <a:t> </a:t>
            </a:r>
            <a:r>
              <a:rPr lang="en-US" altLang="zh-CN">
                <a:ea typeface="宋体"/>
              </a:rPr>
              <a:t>extensive</a:t>
            </a:r>
            <a:r>
              <a:rPr lang="zh-CN" altLang="en-US">
                <a:ea typeface="宋体"/>
              </a:rPr>
              <a:t> </a:t>
            </a:r>
            <a:r>
              <a:rPr lang="en-US" altLang="zh-CN">
                <a:ea typeface="宋体"/>
              </a:rPr>
              <a:t>training,</a:t>
            </a:r>
            <a:r>
              <a:rPr lang="zh-CN" altLang="en-US">
                <a:ea typeface="宋体"/>
              </a:rPr>
              <a:t> </a:t>
            </a:r>
            <a:r>
              <a:rPr lang="en-US" altLang="zh-CN">
                <a:ea typeface="宋体"/>
              </a:rPr>
              <a:t>better</a:t>
            </a:r>
            <a:r>
              <a:rPr lang="zh-CN" altLang="en-US">
                <a:ea typeface="宋体"/>
              </a:rPr>
              <a:t> </a:t>
            </a:r>
            <a:r>
              <a:rPr lang="en-US" altLang="zh-CN">
                <a:ea typeface="宋体"/>
              </a:rPr>
              <a:t>data</a:t>
            </a:r>
            <a:r>
              <a:rPr lang="zh-CN" altLang="en-US">
                <a:ea typeface="宋体"/>
              </a:rPr>
              <a:t> </a:t>
            </a:r>
            <a:r>
              <a:rPr lang="en-US" altLang="zh-CN">
                <a:ea typeface="宋体"/>
              </a:rPr>
              <a:t>augmentation,</a:t>
            </a:r>
            <a:r>
              <a:rPr lang="zh-CN" altLang="en-US">
                <a:ea typeface="宋体"/>
              </a:rPr>
              <a:t> </a:t>
            </a:r>
            <a:r>
              <a:rPr lang="en-US" altLang="zh-CN">
                <a:ea typeface="宋体"/>
              </a:rPr>
              <a:t>or</a:t>
            </a:r>
            <a:r>
              <a:rPr lang="zh-CN" altLang="en-US">
                <a:ea typeface="宋体"/>
              </a:rPr>
              <a:t> </a:t>
            </a:r>
            <a:r>
              <a:rPr lang="en-US" altLang="zh-CN">
                <a:ea typeface="宋体"/>
              </a:rPr>
              <a:t>model</a:t>
            </a:r>
            <a:r>
              <a:rPr lang="zh-CN" altLang="en-US">
                <a:ea typeface="宋体"/>
              </a:rPr>
              <a:t> </a:t>
            </a:r>
            <a:r>
              <a:rPr lang="en-US" altLang="zh-CN">
                <a:ea typeface="宋体"/>
              </a:rPr>
              <a:t>architecture</a:t>
            </a:r>
            <a:r>
              <a:rPr lang="zh-CN" altLang="en-US">
                <a:ea typeface="宋体"/>
              </a:rPr>
              <a:t> </a:t>
            </a:r>
            <a:r>
              <a:rPr lang="en-US" altLang="zh-CN">
                <a:ea typeface="宋体"/>
              </a:rPr>
              <a:t>enhancements,</a:t>
            </a:r>
            <a:r>
              <a:rPr lang="zh-CN" altLang="en-US">
                <a:ea typeface="宋体"/>
              </a:rPr>
              <a:t> </a:t>
            </a:r>
            <a:r>
              <a:rPr lang="en-US" altLang="zh-CN">
                <a:ea typeface="宋体"/>
              </a:rPr>
              <a:t>are</a:t>
            </a:r>
            <a:r>
              <a:rPr lang="zh-CN" altLang="en-US">
                <a:ea typeface="宋体"/>
              </a:rPr>
              <a:t> </a:t>
            </a:r>
            <a:r>
              <a:rPr lang="en-US" altLang="zh-CN">
                <a:ea typeface="宋体"/>
              </a:rPr>
              <a:t>necessary</a:t>
            </a:r>
            <a:r>
              <a:rPr lang="zh-CN" altLang="en-US">
                <a:ea typeface="宋体"/>
              </a:rPr>
              <a:t> </a:t>
            </a:r>
            <a:r>
              <a:rPr lang="en-US" altLang="zh-CN">
                <a:ea typeface="宋体"/>
              </a:rPr>
              <a:t>to</a:t>
            </a:r>
            <a:r>
              <a:rPr lang="zh-CN" altLang="en-US">
                <a:ea typeface="宋体"/>
              </a:rPr>
              <a:t> </a:t>
            </a:r>
            <a:r>
              <a:rPr lang="en-US" altLang="zh-CN">
                <a:ea typeface="宋体"/>
              </a:rPr>
              <a:t>boost</a:t>
            </a:r>
            <a:r>
              <a:rPr lang="zh-CN" altLang="en-US">
                <a:ea typeface="宋体"/>
              </a:rPr>
              <a:t> </a:t>
            </a:r>
            <a:r>
              <a:rPr lang="en-US" altLang="zh-CN">
                <a:ea typeface="宋体"/>
              </a:rPr>
              <a:t>performance</a:t>
            </a:r>
            <a:r>
              <a:rPr lang="zh-CN" altLang="en-US">
                <a:ea typeface="宋体"/>
              </a:rPr>
              <a:t> </a:t>
            </a:r>
            <a:r>
              <a:rPr lang="en-US" altLang="zh-CN">
                <a:ea typeface="宋体"/>
              </a:rPr>
              <a:t>in</a:t>
            </a:r>
            <a:r>
              <a:rPr lang="zh-CN" altLang="en-US">
                <a:ea typeface="宋体"/>
              </a:rPr>
              <a:t> </a:t>
            </a:r>
            <a:r>
              <a:rPr lang="en-US" altLang="zh-CN">
                <a:ea typeface="宋体"/>
              </a:rPr>
              <a:t>segmentation</a:t>
            </a:r>
            <a:r>
              <a:rPr lang="zh-CN" altLang="en-US">
                <a:ea typeface="宋体"/>
              </a:rPr>
              <a:t> </a:t>
            </a:r>
            <a:r>
              <a:rPr lang="en-US" altLang="zh-CN">
                <a:ea typeface="宋体"/>
              </a:rPr>
              <a:t>tasks.</a:t>
            </a:r>
            <a:endParaRPr lang="zh-CN" altLang="en-US">
              <a:ea typeface="宋体"/>
            </a:endParaRPr>
          </a:p>
          <a:p>
            <a:r>
              <a:rPr lang="zh-CN" altLang="en-US">
                <a:ea typeface="宋体"/>
              </a:rPr>
              <a:t> </a:t>
            </a:r>
            <a:endParaRPr lang="zh-CN" altLang="en-US">
              <a:ea typeface="宋体"/>
              <a:cs typeface="Calibri"/>
            </a:endParaRPr>
          </a:p>
          <a:p>
            <a:r>
              <a:rPr lang="en-US" altLang="zh-CN">
                <a:ea typeface="宋体"/>
              </a:rPr>
              <a:t>###</a:t>
            </a:r>
            <a:r>
              <a:rPr lang="zh-CN" altLang="en-US">
                <a:ea typeface="宋体"/>
              </a:rPr>
              <a:t> </a:t>
            </a:r>
            <a:r>
              <a:rPr lang="en-US" altLang="zh-CN">
                <a:ea typeface="宋体"/>
              </a:rPr>
              <a:t>Summary</a:t>
            </a:r>
            <a:endParaRPr lang="zh-CN" altLang="en-US">
              <a:ea typeface="宋体"/>
            </a:endParaRPr>
          </a:p>
          <a:p>
            <a:r>
              <a:rPr lang="zh-CN" altLang="en-US">
                <a:ea typeface="宋体"/>
              </a:rPr>
              <a:t> </a:t>
            </a:r>
            <a:endParaRPr lang="zh-CN" altLang="en-US">
              <a:ea typeface="宋体"/>
              <a:cs typeface="Calibri"/>
            </a:endParaRPr>
          </a:p>
          <a:p>
            <a:r>
              <a:rPr lang="en-US" altLang="zh-CN">
                <a:ea typeface="宋体"/>
              </a:rPr>
              <a:t>The</a:t>
            </a:r>
            <a:r>
              <a:rPr lang="zh-CN" altLang="en-US">
                <a:ea typeface="宋体"/>
              </a:rPr>
              <a:t> </a:t>
            </a:r>
            <a:r>
              <a:rPr lang="en-US" altLang="zh-CN">
                <a:ea typeface="宋体"/>
              </a:rPr>
              <a:t>precision-recall</a:t>
            </a:r>
            <a:r>
              <a:rPr lang="zh-CN" altLang="en-US">
                <a:ea typeface="宋体"/>
              </a:rPr>
              <a:t> </a:t>
            </a:r>
            <a:r>
              <a:rPr lang="en-US" altLang="zh-CN">
                <a:ea typeface="宋体"/>
              </a:rPr>
              <a:t>curves</a:t>
            </a:r>
            <a:r>
              <a:rPr lang="zh-CN" altLang="en-US">
                <a:ea typeface="宋体"/>
              </a:rPr>
              <a:t> </a:t>
            </a:r>
            <a:r>
              <a:rPr lang="en-US" altLang="zh-CN">
                <a:ea typeface="宋体"/>
              </a:rPr>
              <a:t>for</a:t>
            </a:r>
            <a:r>
              <a:rPr lang="zh-CN" altLang="en-US">
                <a:ea typeface="宋体"/>
              </a:rPr>
              <a:t> </a:t>
            </a:r>
            <a:r>
              <a:rPr lang="en-US" altLang="zh-CN">
                <a:ea typeface="宋体"/>
              </a:rPr>
              <a:t>both</a:t>
            </a:r>
            <a:r>
              <a:rPr lang="zh-CN" altLang="en-US">
                <a:ea typeface="宋体"/>
              </a:rPr>
              <a:t> </a:t>
            </a:r>
            <a:r>
              <a:rPr lang="en-US" altLang="zh-CN">
                <a:ea typeface="宋体"/>
              </a:rPr>
              <a:t>bounding</a:t>
            </a:r>
            <a:r>
              <a:rPr lang="zh-CN" altLang="en-US">
                <a:ea typeface="宋体"/>
              </a:rPr>
              <a:t> </a:t>
            </a:r>
            <a:r>
              <a:rPr lang="en-US" altLang="zh-CN">
                <a:ea typeface="宋体"/>
              </a:rPr>
              <a:t>boxes</a:t>
            </a:r>
            <a:r>
              <a:rPr lang="zh-CN" altLang="en-US">
                <a:ea typeface="宋体"/>
              </a:rPr>
              <a:t> </a:t>
            </a:r>
            <a:r>
              <a:rPr lang="en-US" altLang="zh-CN">
                <a:ea typeface="宋体"/>
              </a:rPr>
              <a:t>and</a:t>
            </a:r>
            <a:r>
              <a:rPr lang="zh-CN" altLang="en-US">
                <a:ea typeface="宋体"/>
              </a:rPr>
              <a:t> </a:t>
            </a:r>
            <a:r>
              <a:rPr lang="en-US" altLang="zh-CN">
                <a:ea typeface="宋体"/>
              </a:rPr>
              <a:t>segmentation</a:t>
            </a:r>
            <a:r>
              <a:rPr lang="zh-CN" altLang="en-US">
                <a:ea typeface="宋体"/>
              </a:rPr>
              <a:t> </a:t>
            </a:r>
            <a:r>
              <a:rPr lang="en-US" altLang="zh-CN">
                <a:ea typeface="宋体"/>
              </a:rPr>
              <a:t>masks</a:t>
            </a:r>
            <a:r>
              <a:rPr lang="zh-CN" altLang="en-US">
                <a:ea typeface="宋体"/>
              </a:rPr>
              <a:t> </a:t>
            </a:r>
            <a:r>
              <a:rPr lang="en-US" altLang="zh-CN">
                <a:ea typeface="宋体"/>
              </a:rPr>
              <a:t>reveal</a:t>
            </a:r>
            <a:r>
              <a:rPr lang="zh-CN" altLang="en-US">
                <a:ea typeface="宋体"/>
              </a:rPr>
              <a:t> </a:t>
            </a:r>
            <a:r>
              <a:rPr lang="en-US" altLang="zh-CN">
                <a:ea typeface="宋体"/>
              </a:rPr>
              <a:t>that</a:t>
            </a:r>
            <a:r>
              <a:rPr lang="zh-CN" altLang="en-US">
                <a:ea typeface="宋体"/>
              </a:rPr>
              <a:t> </a:t>
            </a:r>
            <a:r>
              <a:rPr lang="en-US" altLang="zh-CN">
                <a:ea typeface="宋体"/>
              </a:rPr>
              <a:t>while</a:t>
            </a:r>
            <a:r>
              <a:rPr lang="zh-CN" altLang="en-US">
                <a:ea typeface="宋体"/>
              </a:rPr>
              <a:t> </a:t>
            </a:r>
            <a:r>
              <a:rPr lang="en-US" altLang="zh-CN">
                <a:ea typeface="宋体"/>
              </a:rPr>
              <a:t>the</a:t>
            </a:r>
            <a:r>
              <a:rPr lang="zh-CN" altLang="en-US">
                <a:ea typeface="宋体"/>
              </a:rPr>
              <a:t> </a:t>
            </a:r>
            <a:r>
              <a:rPr lang="en-US" altLang="zh-CN">
                <a:ea typeface="宋体"/>
              </a:rPr>
              <a:t>model</a:t>
            </a:r>
            <a:r>
              <a:rPr lang="zh-CN" altLang="en-US">
                <a:ea typeface="宋体"/>
              </a:rPr>
              <a:t> </a:t>
            </a:r>
            <a:r>
              <a:rPr lang="en-US" altLang="zh-CN">
                <a:ea typeface="宋体"/>
              </a:rPr>
              <a:t>shows</a:t>
            </a:r>
            <a:r>
              <a:rPr lang="zh-CN" altLang="en-US">
                <a:ea typeface="宋体"/>
              </a:rPr>
              <a:t> </a:t>
            </a:r>
            <a:r>
              <a:rPr lang="en-US" altLang="zh-CN">
                <a:ea typeface="宋体"/>
              </a:rPr>
              <a:t>some</a:t>
            </a:r>
            <a:r>
              <a:rPr lang="zh-CN" altLang="en-US">
                <a:ea typeface="宋体"/>
              </a:rPr>
              <a:t> </a:t>
            </a:r>
            <a:r>
              <a:rPr lang="en-US" altLang="zh-CN">
                <a:ea typeface="宋体"/>
              </a:rPr>
              <a:t>ability</a:t>
            </a:r>
            <a:r>
              <a:rPr lang="zh-CN" altLang="en-US">
                <a:ea typeface="宋体"/>
              </a:rPr>
              <a:t> </a:t>
            </a:r>
            <a:r>
              <a:rPr lang="en-US" altLang="zh-CN">
                <a:ea typeface="宋体"/>
              </a:rPr>
              <a:t>to</a:t>
            </a:r>
            <a:r>
              <a:rPr lang="zh-CN" altLang="en-US">
                <a:ea typeface="宋体"/>
              </a:rPr>
              <a:t> </a:t>
            </a:r>
            <a:r>
              <a:rPr lang="en-US" altLang="zh-CN">
                <a:ea typeface="宋体"/>
              </a:rPr>
              <a:t>make</a:t>
            </a:r>
            <a:r>
              <a:rPr lang="zh-CN" altLang="en-US">
                <a:ea typeface="宋体"/>
              </a:rPr>
              <a:t> </a:t>
            </a:r>
            <a:r>
              <a:rPr lang="en-US" altLang="zh-CN">
                <a:ea typeface="宋体"/>
              </a:rPr>
              <a:t>accurate</a:t>
            </a:r>
            <a:r>
              <a:rPr lang="zh-CN" altLang="en-US">
                <a:ea typeface="宋体"/>
              </a:rPr>
              <a:t> </a:t>
            </a:r>
            <a:r>
              <a:rPr lang="en-US" altLang="zh-CN">
                <a:ea typeface="宋体"/>
              </a:rPr>
              <a:t>predictions</a:t>
            </a:r>
            <a:r>
              <a:rPr lang="zh-CN" altLang="en-US">
                <a:ea typeface="宋体"/>
              </a:rPr>
              <a:t> </a:t>
            </a:r>
            <a:r>
              <a:rPr lang="en-US" altLang="zh-CN">
                <a:ea typeface="宋体"/>
              </a:rPr>
              <a:t>for</a:t>
            </a:r>
            <a:r>
              <a:rPr lang="zh-CN" altLang="en-US">
                <a:ea typeface="宋体"/>
              </a:rPr>
              <a:t> </a:t>
            </a:r>
            <a:r>
              <a:rPr lang="en-US" altLang="zh-CN">
                <a:ea typeface="宋体"/>
              </a:rPr>
              <a:t>certain</a:t>
            </a:r>
            <a:r>
              <a:rPr lang="zh-CN" altLang="en-US">
                <a:ea typeface="宋体"/>
              </a:rPr>
              <a:t> </a:t>
            </a:r>
            <a:r>
              <a:rPr lang="en-US" altLang="zh-CN">
                <a:ea typeface="宋体"/>
              </a:rPr>
              <a:t>classes,</a:t>
            </a:r>
            <a:r>
              <a:rPr lang="zh-CN" altLang="en-US">
                <a:ea typeface="宋体"/>
              </a:rPr>
              <a:t> </a:t>
            </a:r>
            <a:r>
              <a:rPr lang="en-US" altLang="zh-CN">
                <a:ea typeface="宋体"/>
              </a:rPr>
              <a:t>the</a:t>
            </a:r>
            <a:r>
              <a:rPr lang="zh-CN" altLang="en-US">
                <a:ea typeface="宋体"/>
              </a:rPr>
              <a:t> </a:t>
            </a:r>
            <a:r>
              <a:rPr lang="en-US" altLang="zh-CN">
                <a:ea typeface="宋体"/>
              </a:rPr>
              <a:t>overall</a:t>
            </a:r>
            <a:r>
              <a:rPr lang="zh-CN" altLang="en-US">
                <a:ea typeface="宋体"/>
              </a:rPr>
              <a:t> </a:t>
            </a:r>
            <a:r>
              <a:rPr lang="en-US" altLang="zh-CN">
                <a:ea typeface="宋体"/>
              </a:rPr>
              <a:t>performance,</a:t>
            </a:r>
            <a:r>
              <a:rPr lang="zh-CN" altLang="en-US">
                <a:ea typeface="宋体"/>
              </a:rPr>
              <a:t> </a:t>
            </a:r>
            <a:r>
              <a:rPr lang="en-US" altLang="zh-CN">
                <a:ea typeface="宋体"/>
              </a:rPr>
              <a:t>especially</a:t>
            </a:r>
            <a:r>
              <a:rPr lang="zh-CN" altLang="en-US">
                <a:ea typeface="宋体"/>
              </a:rPr>
              <a:t> </a:t>
            </a:r>
            <a:r>
              <a:rPr lang="en-US" altLang="zh-CN">
                <a:ea typeface="宋体"/>
              </a:rPr>
              <a:t>in</a:t>
            </a:r>
            <a:r>
              <a:rPr lang="zh-CN" altLang="en-US">
                <a:ea typeface="宋体"/>
              </a:rPr>
              <a:t> </a:t>
            </a:r>
            <a:r>
              <a:rPr lang="en-US" altLang="zh-CN">
                <a:ea typeface="宋体"/>
              </a:rPr>
              <a:t>segmentation,</a:t>
            </a:r>
            <a:r>
              <a:rPr lang="zh-CN" altLang="en-US">
                <a:ea typeface="宋体"/>
              </a:rPr>
              <a:t> </a:t>
            </a:r>
            <a:r>
              <a:rPr lang="en-US" altLang="zh-CN">
                <a:ea typeface="宋体"/>
              </a:rPr>
              <a:t>requires</a:t>
            </a:r>
            <a:r>
              <a:rPr lang="zh-CN" altLang="en-US">
                <a:ea typeface="宋体"/>
              </a:rPr>
              <a:t> </a:t>
            </a:r>
            <a:r>
              <a:rPr lang="en-US" altLang="zh-CN">
                <a:ea typeface="宋体"/>
              </a:rPr>
              <a:t>significant</a:t>
            </a:r>
            <a:r>
              <a:rPr lang="zh-CN" altLang="en-US">
                <a:ea typeface="宋体"/>
              </a:rPr>
              <a:t> </a:t>
            </a:r>
            <a:r>
              <a:rPr lang="en-US" altLang="zh-CN">
                <a:ea typeface="宋体"/>
              </a:rPr>
              <a:t>improvement.</a:t>
            </a:r>
            <a:r>
              <a:rPr lang="zh-CN" altLang="en-US">
                <a:ea typeface="宋体"/>
              </a:rPr>
              <a:t> </a:t>
            </a:r>
            <a:r>
              <a:rPr lang="en-US" altLang="zh-CN">
                <a:ea typeface="宋体"/>
              </a:rPr>
              <a:t>Future</a:t>
            </a:r>
            <a:r>
              <a:rPr lang="zh-CN" altLang="en-US">
                <a:ea typeface="宋体"/>
              </a:rPr>
              <a:t> </a:t>
            </a:r>
            <a:r>
              <a:rPr lang="en-US" altLang="zh-CN">
                <a:ea typeface="宋体"/>
              </a:rPr>
              <a:t>efforts</a:t>
            </a:r>
            <a:r>
              <a:rPr lang="zh-CN" altLang="en-US">
                <a:ea typeface="宋体"/>
              </a:rPr>
              <a:t> </a:t>
            </a:r>
            <a:r>
              <a:rPr lang="en-US" altLang="zh-CN">
                <a:ea typeface="宋体"/>
              </a:rPr>
              <a:t>should</a:t>
            </a:r>
            <a:r>
              <a:rPr lang="zh-CN" altLang="en-US">
                <a:ea typeface="宋体"/>
              </a:rPr>
              <a:t> </a:t>
            </a:r>
            <a:r>
              <a:rPr lang="en-US" altLang="zh-CN">
                <a:ea typeface="宋体"/>
              </a:rPr>
              <a:t>focus</a:t>
            </a:r>
            <a:r>
              <a:rPr lang="zh-CN" altLang="en-US">
                <a:ea typeface="宋体"/>
              </a:rPr>
              <a:t> </a:t>
            </a:r>
            <a:r>
              <a:rPr lang="en-US" altLang="zh-CN">
                <a:ea typeface="宋体"/>
              </a:rPr>
              <a:t>on</a:t>
            </a:r>
            <a:r>
              <a:rPr lang="zh-CN" altLang="en-US">
                <a:ea typeface="宋体"/>
              </a:rPr>
              <a:t> </a:t>
            </a:r>
            <a:r>
              <a:rPr lang="en-US" altLang="zh-CN">
                <a:ea typeface="宋体"/>
              </a:rPr>
              <a:t>refining</a:t>
            </a:r>
            <a:r>
              <a:rPr lang="zh-CN" altLang="en-US">
                <a:ea typeface="宋体"/>
              </a:rPr>
              <a:t> </a:t>
            </a:r>
            <a:r>
              <a:rPr lang="en-US" altLang="zh-CN">
                <a:ea typeface="宋体"/>
              </a:rPr>
              <a:t>the</a:t>
            </a:r>
            <a:r>
              <a:rPr lang="zh-CN" altLang="en-US">
                <a:ea typeface="宋体"/>
              </a:rPr>
              <a:t> </a:t>
            </a:r>
            <a:r>
              <a:rPr lang="en-US" altLang="zh-CN">
                <a:ea typeface="宋体"/>
              </a:rPr>
              <a:t>model</a:t>
            </a:r>
            <a:r>
              <a:rPr lang="zh-CN" altLang="en-US">
                <a:ea typeface="宋体"/>
              </a:rPr>
              <a:t> </a:t>
            </a:r>
            <a:r>
              <a:rPr lang="en-US" altLang="zh-CN">
                <a:ea typeface="宋体"/>
              </a:rPr>
              <a:t>and</a:t>
            </a:r>
            <a:r>
              <a:rPr lang="zh-CN" altLang="en-US">
                <a:ea typeface="宋体"/>
              </a:rPr>
              <a:t> </a:t>
            </a:r>
            <a:r>
              <a:rPr lang="en-US" altLang="zh-CN">
                <a:ea typeface="宋体"/>
              </a:rPr>
              <a:t>possibly</a:t>
            </a:r>
            <a:r>
              <a:rPr lang="zh-CN" altLang="en-US">
                <a:ea typeface="宋体"/>
              </a:rPr>
              <a:t> </a:t>
            </a:r>
            <a:r>
              <a:rPr lang="en-US" altLang="zh-CN">
                <a:ea typeface="宋体"/>
              </a:rPr>
              <a:t>exploring</a:t>
            </a:r>
            <a:r>
              <a:rPr lang="zh-CN" altLang="en-US">
                <a:ea typeface="宋体"/>
              </a:rPr>
              <a:t> </a:t>
            </a:r>
            <a:r>
              <a:rPr lang="en-US" altLang="zh-CN">
                <a:ea typeface="宋体"/>
              </a:rPr>
              <a:t>additional</a:t>
            </a:r>
            <a:r>
              <a:rPr lang="zh-CN" altLang="en-US">
                <a:ea typeface="宋体"/>
              </a:rPr>
              <a:t> </a:t>
            </a:r>
            <a:r>
              <a:rPr lang="en-US" altLang="zh-CN">
                <a:ea typeface="宋体"/>
              </a:rPr>
              <a:t>data</a:t>
            </a:r>
            <a:r>
              <a:rPr lang="zh-CN" altLang="en-US">
                <a:ea typeface="宋体"/>
              </a:rPr>
              <a:t> </a:t>
            </a:r>
            <a:r>
              <a:rPr lang="en-US" altLang="zh-CN">
                <a:ea typeface="宋体"/>
              </a:rPr>
              <a:t>or</a:t>
            </a:r>
            <a:r>
              <a:rPr lang="zh-CN" altLang="en-US">
                <a:ea typeface="宋体"/>
              </a:rPr>
              <a:t> </a:t>
            </a:r>
            <a:r>
              <a:rPr lang="en-US" altLang="zh-CN">
                <a:ea typeface="宋体"/>
              </a:rPr>
              <a:t>advanced</a:t>
            </a:r>
            <a:r>
              <a:rPr lang="zh-CN" altLang="en-US">
                <a:ea typeface="宋体"/>
              </a:rPr>
              <a:t> </a:t>
            </a:r>
            <a:r>
              <a:rPr lang="en-US" altLang="zh-CN">
                <a:ea typeface="宋体"/>
              </a:rPr>
              <a:t>techniques</a:t>
            </a:r>
            <a:r>
              <a:rPr lang="zh-CN" altLang="en-US">
                <a:ea typeface="宋体"/>
              </a:rPr>
              <a:t> </a:t>
            </a:r>
            <a:r>
              <a:rPr lang="en-US" altLang="zh-CN">
                <a:ea typeface="宋体"/>
              </a:rPr>
              <a:t>to</a:t>
            </a:r>
            <a:r>
              <a:rPr lang="zh-CN" altLang="en-US">
                <a:ea typeface="宋体"/>
              </a:rPr>
              <a:t> </a:t>
            </a:r>
            <a:r>
              <a:rPr lang="en-US" altLang="zh-CN">
                <a:ea typeface="宋体"/>
              </a:rPr>
              <a:t>enhance</a:t>
            </a:r>
            <a:r>
              <a:rPr lang="zh-CN" altLang="en-US">
                <a:ea typeface="宋体"/>
              </a:rPr>
              <a:t> </a:t>
            </a:r>
            <a:r>
              <a:rPr lang="en-US" altLang="zh-CN">
                <a:ea typeface="宋体"/>
              </a:rPr>
              <a:t>its</a:t>
            </a:r>
            <a:r>
              <a:rPr lang="zh-CN" altLang="en-US">
                <a:ea typeface="宋体"/>
              </a:rPr>
              <a:t> </a:t>
            </a:r>
            <a:r>
              <a:rPr lang="en-US" altLang="zh-CN">
                <a:ea typeface="宋体"/>
              </a:rPr>
              <a:t>ability</a:t>
            </a:r>
            <a:r>
              <a:rPr lang="zh-CN" altLang="en-US">
                <a:ea typeface="宋体"/>
              </a:rPr>
              <a:t> </a:t>
            </a:r>
            <a:r>
              <a:rPr lang="en-US" altLang="zh-CN">
                <a:ea typeface="宋体"/>
              </a:rPr>
              <a:t>to</a:t>
            </a:r>
            <a:r>
              <a:rPr lang="zh-CN" altLang="en-US">
                <a:ea typeface="宋体"/>
              </a:rPr>
              <a:t> </a:t>
            </a:r>
            <a:r>
              <a:rPr lang="en-US" altLang="zh-CN">
                <a:ea typeface="宋体"/>
              </a:rPr>
              <a:t>handle</a:t>
            </a:r>
            <a:r>
              <a:rPr lang="zh-CN" altLang="en-US">
                <a:ea typeface="宋体"/>
              </a:rPr>
              <a:t> </a:t>
            </a:r>
            <a:r>
              <a:rPr lang="en-US" altLang="zh-CN">
                <a:ea typeface="宋体"/>
              </a:rPr>
              <a:t>both</a:t>
            </a:r>
            <a:r>
              <a:rPr lang="zh-CN" altLang="en-US">
                <a:ea typeface="宋体"/>
              </a:rPr>
              <a:t> </a:t>
            </a:r>
            <a:r>
              <a:rPr lang="en-US" altLang="zh-CN">
                <a:ea typeface="宋体"/>
              </a:rPr>
              <a:t>bounding</a:t>
            </a:r>
            <a:r>
              <a:rPr lang="zh-CN" altLang="en-US">
                <a:ea typeface="宋体"/>
              </a:rPr>
              <a:t> </a:t>
            </a:r>
            <a:r>
              <a:rPr lang="en-US" altLang="zh-CN">
                <a:ea typeface="宋体"/>
              </a:rPr>
              <a:t>box</a:t>
            </a:r>
            <a:r>
              <a:rPr lang="zh-CN" altLang="en-US">
                <a:ea typeface="宋体"/>
              </a:rPr>
              <a:t> </a:t>
            </a:r>
            <a:r>
              <a:rPr lang="en-US" altLang="zh-CN">
                <a:ea typeface="宋体"/>
              </a:rPr>
              <a:t>and</a:t>
            </a:r>
            <a:r>
              <a:rPr lang="zh-CN" altLang="en-US">
                <a:ea typeface="宋体"/>
              </a:rPr>
              <a:t> </a:t>
            </a:r>
            <a:r>
              <a:rPr lang="en-US" altLang="zh-CN">
                <a:ea typeface="宋体"/>
              </a:rPr>
              <a:t>segmentation</a:t>
            </a:r>
            <a:r>
              <a:rPr lang="zh-CN" altLang="en-US">
                <a:ea typeface="宋体"/>
              </a:rPr>
              <a:t> </a:t>
            </a:r>
            <a:r>
              <a:rPr lang="en-US" altLang="zh-CN">
                <a:ea typeface="宋体"/>
              </a:rPr>
              <a:t>tasks</a:t>
            </a:r>
            <a:r>
              <a:rPr lang="zh-CN" altLang="en-US">
                <a:ea typeface="宋体"/>
              </a:rPr>
              <a:t> </a:t>
            </a:r>
            <a:r>
              <a:rPr lang="en-US" altLang="zh-CN">
                <a:ea typeface="宋体"/>
              </a:rPr>
              <a:t>effectively.</a:t>
            </a:r>
            <a:endParaRPr lang="zh-CN">
              <a:ea typeface="宋体"/>
            </a:endParaRPr>
          </a:p>
        </p:txBody>
      </p:sp>
      <p:sp>
        <p:nvSpPr>
          <p:cNvPr id="4" name="灯片编号占位符 3"/>
          <p:cNvSpPr>
            <a:spLocks noGrp="1"/>
          </p:cNvSpPr>
          <p:nvPr>
            <p:ph type="sldNum" sz="quarter" idx="5"/>
          </p:nvPr>
        </p:nvSpPr>
        <p:spPr/>
        <p:txBody>
          <a:bodyPr/>
          <a:lstStyle/>
          <a:p>
            <a:fld id="{5E13ECD2-14D7-4265-AF23-95505127F74C}" type="slidenum">
              <a:rPr lang="en-SG" smtClean="0"/>
              <a:pPr/>
              <a:t>30</a:t>
            </a:fld>
            <a:endParaRPr lang="en-SG"/>
          </a:p>
        </p:txBody>
      </p:sp>
    </p:spTree>
    <p:extLst>
      <p:ext uri="{BB962C8B-B14F-4D97-AF65-F5344CB8AC3E}">
        <p14:creationId xmlns:p14="http://schemas.microsoft.com/office/powerpoint/2010/main" val="40412992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b="1">
              <a:ea typeface="宋体"/>
              <a:cs typeface="Calibri"/>
            </a:endParaRPr>
          </a:p>
          <a:p>
            <a:r>
              <a:rPr lang="en-US" altLang="zh-CN">
                <a:ea typeface="宋体"/>
              </a:rPr>
              <a:t>###</a:t>
            </a:r>
            <a:r>
              <a:rPr lang="zh-CN">
                <a:ea typeface="宋体"/>
              </a:rPr>
              <a:t> </a:t>
            </a:r>
            <a:r>
              <a:rPr lang="en-US" altLang="zh-CN">
                <a:ea typeface="宋体"/>
              </a:rPr>
              <a:t>Discussion</a:t>
            </a:r>
            <a:r>
              <a:rPr lang="zh-CN">
                <a:ea typeface="宋体"/>
              </a:rPr>
              <a:t> </a:t>
            </a:r>
            <a:r>
              <a:rPr lang="en-US" altLang="zh-CN">
                <a:ea typeface="宋体"/>
              </a:rPr>
              <a:t>of</a:t>
            </a:r>
            <a:r>
              <a:rPr lang="zh-CN">
                <a:ea typeface="宋体"/>
              </a:rPr>
              <a:t> </a:t>
            </a:r>
            <a:r>
              <a:rPr lang="en-US" altLang="zh-CN">
                <a:ea typeface="宋体"/>
              </a:rPr>
              <a:t>Precision-Confidence</a:t>
            </a:r>
            <a:r>
              <a:rPr lang="zh-CN">
                <a:ea typeface="宋体"/>
              </a:rPr>
              <a:t> </a:t>
            </a:r>
            <a:r>
              <a:rPr lang="en-US" altLang="zh-CN">
                <a:ea typeface="宋体"/>
              </a:rPr>
              <a:t>Curves</a:t>
            </a:r>
            <a:endParaRPr lang="zh-CN" altLang="en-US">
              <a:ea typeface="宋体"/>
            </a:endParaRPr>
          </a:p>
          <a:p>
            <a:r>
              <a:rPr lang="zh-CN">
                <a:ea typeface="宋体"/>
              </a:rPr>
              <a:t> </a:t>
            </a:r>
            <a:endParaRPr lang="zh-CN">
              <a:ea typeface="宋体"/>
              <a:cs typeface="Calibri"/>
            </a:endParaRPr>
          </a:p>
          <a:p>
            <a:r>
              <a:rPr lang="en-US" altLang="zh-CN">
                <a:ea typeface="宋体"/>
              </a:rPr>
              <a:t>####</a:t>
            </a:r>
            <a:r>
              <a:rPr lang="zh-CN">
                <a:ea typeface="宋体"/>
              </a:rPr>
              <a:t> </a:t>
            </a:r>
            <a:r>
              <a:rPr lang="en-US" altLang="zh-CN">
                <a:ea typeface="宋体"/>
              </a:rPr>
              <a:t>1.</a:t>
            </a:r>
            <a:r>
              <a:rPr lang="zh-CN">
                <a:ea typeface="宋体"/>
              </a:rPr>
              <a:t> **</a:t>
            </a:r>
            <a:r>
              <a:rPr lang="en-US" altLang="zh-CN">
                <a:ea typeface="宋体"/>
              </a:rPr>
              <a:t>Box</a:t>
            </a:r>
            <a:r>
              <a:rPr lang="zh-CN">
                <a:ea typeface="宋体"/>
              </a:rPr>
              <a:t> </a:t>
            </a:r>
            <a:r>
              <a:rPr lang="en-US" altLang="zh-CN">
                <a:ea typeface="宋体"/>
              </a:rPr>
              <a:t>Precision-Confidence</a:t>
            </a:r>
            <a:r>
              <a:rPr lang="zh-CN">
                <a:ea typeface="宋体"/>
              </a:rPr>
              <a:t> </a:t>
            </a:r>
            <a:r>
              <a:rPr lang="en-US" altLang="zh-CN">
                <a:ea typeface="宋体"/>
              </a:rPr>
              <a:t>Curve</a:t>
            </a:r>
            <a:r>
              <a:rPr lang="zh-CN">
                <a:ea typeface="宋体"/>
              </a:rPr>
              <a:t>**</a:t>
            </a:r>
            <a:endParaRPr lang="zh-CN">
              <a:ea typeface="宋体"/>
              <a:cs typeface="Calibri"/>
            </a:endParaRPr>
          </a:p>
          <a:p>
            <a:r>
              <a:rPr lang="zh-CN">
                <a:ea typeface="宋体"/>
              </a:rPr>
              <a:t> </a:t>
            </a:r>
            <a:endParaRPr lang="zh-CN">
              <a:ea typeface="宋体"/>
              <a:cs typeface="Calibri"/>
            </a:endParaRPr>
          </a:p>
          <a:p>
            <a:r>
              <a:rPr lang="en-US" altLang="zh-CN">
                <a:ea typeface="宋体"/>
              </a:rPr>
              <a:t>-</a:t>
            </a:r>
            <a:r>
              <a:rPr lang="zh-CN">
                <a:ea typeface="宋体"/>
              </a:rPr>
              <a:t> **</a:t>
            </a:r>
            <a:r>
              <a:rPr lang="en-US" altLang="zh-CN">
                <a:ea typeface="宋体"/>
              </a:rPr>
              <a:t>Overview</a:t>
            </a:r>
            <a:r>
              <a:rPr lang="zh-CN">
                <a:ea typeface="宋体"/>
              </a:rPr>
              <a:t>**</a:t>
            </a:r>
            <a:r>
              <a:rPr lang="en-US" altLang="zh-CN">
                <a:ea typeface="宋体"/>
              </a:rPr>
              <a:t>:</a:t>
            </a:r>
            <a:r>
              <a:rPr lang="zh-CN">
                <a:ea typeface="宋体"/>
              </a:rPr>
              <a:t> </a:t>
            </a:r>
            <a:r>
              <a:rPr lang="en-US" altLang="zh-CN">
                <a:ea typeface="宋体"/>
              </a:rPr>
              <a:t>This</a:t>
            </a:r>
            <a:r>
              <a:rPr lang="zh-CN">
                <a:ea typeface="宋体"/>
              </a:rPr>
              <a:t> </a:t>
            </a:r>
            <a:r>
              <a:rPr lang="en-US" altLang="zh-CN">
                <a:ea typeface="宋体"/>
              </a:rPr>
              <a:t>curve</a:t>
            </a:r>
            <a:r>
              <a:rPr lang="zh-CN">
                <a:ea typeface="宋体"/>
              </a:rPr>
              <a:t> </a:t>
            </a:r>
            <a:r>
              <a:rPr lang="en-US" altLang="zh-CN">
                <a:ea typeface="宋体"/>
              </a:rPr>
              <a:t>represents</a:t>
            </a:r>
            <a:r>
              <a:rPr lang="zh-CN">
                <a:ea typeface="宋体"/>
              </a:rPr>
              <a:t> </a:t>
            </a:r>
            <a:r>
              <a:rPr lang="en-US" altLang="zh-CN">
                <a:ea typeface="宋体"/>
              </a:rPr>
              <a:t>the</a:t>
            </a:r>
            <a:r>
              <a:rPr lang="zh-CN">
                <a:ea typeface="宋体"/>
              </a:rPr>
              <a:t> </a:t>
            </a:r>
            <a:r>
              <a:rPr lang="en-US" altLang="zh-CN">
                <a:ea typeface="宋体"/>
              </a:rPr>
              <a:t>precision</a:t>
            </a:r>
            <a:r>
              <a:rPr lang="zh-CN">
                <a:ea typeface="宋体"/>
              </a:rPr>
              <a:t> </a:t>
            </a:r>
            <a:r>
              <a:rPr lang="en-US" altLang="zh-CN">
                <a:ea typeface="宋体"/>
              </a:rPr>
              <a:t>of</a:t>
            </a:r>
            <a:r>
              <a:rPr lang="zh-CN">
                <a:ea typeface="宋体"/>
              </a:rPr>
              <a:t> </a:t>
            </a:r>
            <a:r>
              <a:rPr lang="en-US" altLang="zh-CN">
                <a:ea typeface="宋体"/>
              </a:rPr>
              <a:t>the</a:t>
            </a:r>
            <a:r>
              <a:rPr lang="zh-CN">
                <a:ea typeface="宋体"/>
              </a:rPr>
              <a:t> </a:t>
            </a:r>
            <a:r>
              <a:rPr lang="en-US" altLang="zh-CN">
                <a:ea typeface="宋体"/>
              </a:rPr>
              <a:t>bounding</a:t>
            </a:r>
            <a:r>
              <a:rPr lang="zh-CN">
                <a:ea typeface="宋体"/>
              </a:rPr>
              <a:t> </a:t>
            </a:r>
            <a:r>
              <a:rPr lang="en-US" altLang="zh-CN">
                <a:ea typeface="宋体"/>
              </a:rPr>
              <a:t>box</a:t>
            </a:r>
            <a:r>
              <a:rPr lang="zh-CN">
                <a:ea typeface="宋体"/>
              </a:rPr>
              <a:t> </a:t>
            </a:r>
            <a:r>
              <a:rPr lang="en-US" altLang="zh-CN">
                <a:ea typeface="宋体"/>
              </a:rPr>
              <a:t>predictions</a:t>
            </a:r>
            <a:r>
              <a:rPr lang="zh-CN">
                <a:ea typeface="宋体"/>
              </a:rPr>
              <a:t> </a:t>
            </a:r>
            <a:r>
              <a:rPr lang="en-US" altLang="zh-CN">
                <a:ea typeface="宋体"/>
              </a:rPr>
              <a:t>across</a:t>
            </a:r>
            <a:r>
              <a:rPr lang="zh-CN">
                <a:ea typeface="宋体"/>
              </a:rPr>
              <a:t> </a:t>
            </a:r>
            <a:r>
              <a:rPr lang="en-US" altLang="zh-CN">
                <a:ea typeface="宋体"/>
              </a:rPr>
              <a:t>different</a:t>
            </a:r>
            <a:r>
              <a:rPr lang="zh-CN">
                <a:ea typeface="宋体"/>
              </a:rPr>
              <a:t> </a:t>
            </a:r>
            <a:r>
              <a:rPr lang="en-US" altLang="zh-CN">
                <a:ea typeface="宋体"/>
              </a:rPr>
              <a:t>confidence</a:t>
            </a:r>
            <a:r>
              <a:rPr lang="zh-CN">
                <a:ea typeface="宋体"/>
              </a:rPr>
              <a:t> </a:t>
            </a:r>
            <a:r>
              <a:rPr lang="en-US" altLang="zh-CN">
                <a:ea typeface="宋体"/>
              </a:rPr>
              <a:t>thresholds</a:t>
            </a:r>
            <a:r>
              <a:rPr lang="zh-CN">
                <a:ea typeface="宋体"/>
              </a:rPr>
              <a:t> </a:t>
            </a:r>
            <a:r>
              <a:rPr lang="en-US" altLang="zh-CN">
                <a:ea typeface="宋体"/>
              </a:rPr>
              <a:t>for</a:t>
            </a:r>
            <a:r>
              <a:rPr lang="zh-CN">
                <a:ea typeface="宋体"/>
              </a:rPr>
              <a:t> </a:t>
            </a:r>
            <a:r>
              <a:rPr lang="en-US" altLang="zh-CN">
                <a:ea typeface="宋体"/>
              </a:rPr>
              <a:t>various</a:t>
            </a:r>
            <a:r>
              <a:rPr lang="zh-CN">
                <a:ea typeface="宋体"/>
              </a:rPr>
              <a:t> </a:t>
            </a:r>
            <a:r>
              <a:rPr lang="en-US" altLang="zh-CN">
                <a:ea typeface="宋体"/>
              </a:rPr>
              <a:t>classes.</a:t>
            </a:r>
            <a:endParaRPr lang="zh-CN" altLang="en-US">
              <a:ea typeface="宋体"/>
            </a:endParaRPr>
          </a:p>
          <a:p>
            <a:r>
              <a:rPr lang="en-US" altLang="zh-CN">
                <a:ea typeface="宋体"/>
              </a:rPr>
              <a:t>-</a:t>
            </a:r>
            <a:r>
              <a:rPr lang="zh-CN">
                <a:ea typeface="宋体"/>
              </a:rPr>
              <a:t> **</a:t>
            </a:r>
            <a:r>
              <a:rPr lang="en-US" altLang="zh-CN">
                <a:ea typeface="宋体"/>
              </a:rPr>
              <a:t>Key</a:t>
            </a:r>
            <a:r>
              <a:rPr lang="zh-CN">
                <a:ea typeface="宋体"/>
              </a:rPr>
              <a:t> </a:t>
            </a:r>
            <a:r>
              <a:rPr lang="en-US" altLang="zh-CN">
                <a:ea typeface="宋体"/>
              </a:rPr>
              <a:t>Observations</a:t>
            </a:r>
            <a:r>
              <a:rPr lang="zh-CN">
                <a:ea typeface="宋体"/>
              </a:rPr>
              <a:t>**</a:t>
            </a:r>
            <a:r>
              <a:rPr lang="en-US" altLang="zh-CN">
                <a:ea typeface="宋体"/>
              </a:rPr>
              <a:t>:</a:t>
            </a:r>
            <a:endParaRPr lang="zh-CN" altLang="en-US">
              <a:ea typeface="宋体"/>
            </a:endParaRPr>
          </a:p>
          <a:p>
            <a:r>
              <a:rPr lang="zh-CN">
                <a:ea typeface="宋体"/>
              </a:rPr>
              <a:t>  </a:t>
            </a:r>
            <a:r>
              <a:rPr lang="en-US" altLang="zh-CN">
                <a:ea typeface="宋体"/>
              </a:rPr>
              <a:t>-</a:t>
            </a:r>
            <a:r>
              <a:rPr lang="zh-CN">
                <a:ea typeface="宋体"/>
              </a:rPr>
              <a:t> **</a:t>
            </a:r>
            <a:r>
              <a:rPr lang="en-US" altLang="zh-CN">
                <a:ea typeface="宋体"/>
              </a:rPr>
              <a:t>All</a:t>
            </a:r>
            <a:r>
              <a:rPr lang="zh-CN">
                <a:ea typeface="宋体"/>
              </a:rPr>
              <a:t> </a:t>
            </a:r>
            <a:r>
              <a:rPr lang="en-US" altLang="zh-CN">
                <a:ea typeface="宋体"/>
              </a:rPr>
              <a:t>Classes</a:t>
            </a:r>
            <a:r>
              <a:rPr lang="zh-CN">
                <a:ea typeface="宋体"/>
              </a:rPr>
              <a:t>**</a:t>
            </a:r>
            <a:r>
              <a:rPr lang="en-US" altLang="zh-CN">
                <a:ea typeface="宋体"/>
              </a:rPr>
              <a:t>:</a:t>
            </a:r>
            <a:r>
              <a:rPr lang="zh-CN">
                <a:ea typeface="宋体"/>
              </a:rPr>
              <a:t> </a:t>
            </a:r>
            <a:r>
              <a:rPr lang="en-US" altLang="zh-CN">
                <a:ea typeface="宋体"/>
              </a:rPr>
              <a:t>The</a:t>
            </a:r>
            <a:r>
              <a:rPr lang="zh-CN">
                <a:ea typeface="宋体"/>
              </a:rPr>
              <a:t> </a:t>
            </a:r>
            <a:r>
              <a:rPr lang="en-US" altLang="zh-CN">
                <a:ea typeface="宋体"/>
              </a:rPr>
              <a:t>average</a:t>
            </a:r>
            <a:r>
              <a:rPr lang="zh-CN">
                <a:ea typeface="宋体"/>
              </a:rPr>
              <a:t> </a:t>
            </a:r>
            <a:r>
              <a:rPr lang="en-US" altLang="zh-CN">
                <a:ea typeface="宋体"/>
              </a:rPr>
              <a:t>precision</a:t>
            </a:r>
            <a:r>
              <a:rPr lang="zh-CN">
                <a:ea typeface="宋体"/>
              </a:rPr>
              <a:t> </a:t>
            </a:r>
            <a:r>
              <a:rPr lang="en-US" altLang="zh-CN">
                <a:ea typeface="宋体"/>
              </a:rPr>
              <a:t>for</a:t>
            </a:r>
            <a:r>
              <a:rPr lang="zh-CN">
                <a:ea typeface="宋体"/>
              </a:rPr>
              <a:t> </a:t>
            </a:r>
            <a:r>
              <a:rPr lang="en-US" altLang="zh-CN">
                <a:ea typeface="宋体"/>
              </a:rPr>
              <a:t>all</a:t>
            </a:r>
            <a:r>
              <a:rPr lang="zh-CN">
                <a:ea typeface="宋体"/>
              </a:rPr>
              <a:t> </a:t>
            </a:r>
            <a:r>
              <a:rPr lang="en-US" altLang="zh-CN">
                <a:ea typeface="宋体"/>
              </a:rPr>
              <a:t>classes</a:t>
            </a:r>
            <a:r>
              <a:rPr lang="zh-CN">
                <a:ea typeface="宋体"/>
              </a:rPr>
              <a:t> </a:t>
            </a:r>
            <a:r>
              <a:rPr lang="en-US" altLang="zh-CN">
                <a:ea typeface="宋体"/>
              </a:rPr>
              <a:t>reaches</a:t>
            </a:r>
            <a:r>
              <a:rPr lang="zh-CN">
                <a:ea typeface="宋体"/>
              </a:rPr>
              <a:t> </a:t>
            </a:r>
            <a:r>
              <a:rPr lang="en-US" altLang="zh-CN">
                <a:ea typeface="宋体"/>
              </a:rPr>
              <a:t>0.75</a:t>
            </a:r>
            <a:r>
              <a:rPr lang="zh-CN">
                <a:ea typeface="宋体"/>
              </a:rPr>
              <a:t> </a:t>
            </a:r>
            <a:r>
              <a:rPr lang="en-US" altLang="zh-CN">
                <a:ea typeface="宋体"/>
              </a:rPr>
              <a:t>at</a:t>
            </a:r>
            <a:r>
              <a:rPr lang="zh-CN">
                <a:ea typeface="宋体"/>
              </a:rPr>
              <a:t> </a:t>
            </a:r>
            <a:r>
              <a:rPr lang="en-US" altLang="zh-CN">
                <a:ea typeface="宋体"/>
              </a:rPr>
              <a:t>a</a:t>
            </a:r>
            <a:r>
              <a:rPr lang="zh-CN">
                <a:ea typeface="宋体"/>
              </a:rPr>
              <a:t> </a:t>
            </a:r>
            <a:r>
              <a:rPr lang="en-US" altLang="zh-CN">
                <a:ea typeface="宋体"/>
              </a:rPr>
              <a:t>confidence</a:t>
            </a:r>
            <a:r>
              <a:rPr lang="zh-CN">
                <a:ea typeface="宋体"/>
              </a:rPr>
              <a:t> </a:t>
            </a:r>
            <a:r>
              <a:rPr lang="en-US" altLang="zh-CN">
                <a:ea typeface="宋体"/>
              </a:rPr>
              <a:t>level</a:t>
            </a:r>
            <a:r>
              <a:rPr lang="zh-CN">
                <a:ea typeface="宋体"/>
              </a:rPr>
              <a:t> </a:t>
            </a:r>
            <a:r>
              <a:rPr lang="en-US" altLang="zh-CN">
                <a:ea typeface="宋体"/>
              </a:rPr>
              <a:t>of</a:t>
            </a:r>
            <a:r>
              <a:rPr lang="zh-CN">
                <a:ea typeface="宋体"/>
              </a:rPr>
              <a:t> </a:t>
            </a:r>
            <a:r>
              <a:rPr lang="en-US" altLang="zh-CN">
                <a:ea typeface="宋体"/>
              </a:rPr>
              <a:t>0.767.</a:t>
            </a:r>
            <a:r>
              <a:rPr lang="zh-CN">
                <a:ea typeface="宋体"/>
              </a:rPr>
              <a:t> </a:t>
            </a:r>
            <a:r>
              <a:rPr lang="en-US" altLang="zh-CN">
                <a:ea typeface="宋体"/>
              </a:rPr>
              <a:t>This</a:t>
            </a:r>
            <a:r>
              <a:rPr lang="zh-CN">
                <a:ea typeface="宋体"/>
              </a:rPr>
              <a:t> </a:t>
            </a:r>
            <a:r>
              <a:rPr lang="en-US" altLang="zh-CN">
                <a:ea typeface="宋体"/>
              </a:rPr>
              <a:t>indicates</a:t>
            </a:r>
            <a:r>
              <a:rPr lang="zh-CN">
                <a:ea typeface="宋体"/>
              </a:rPr>
              <a:t> </a:t>
            </a:r>
            <a:r>
              <a:rPr lang="en-US" altLang="zh-CN">
                <a:ea typeface="宋体"/>
              </a:rPr>
              <a:t>that</a:t>
            </a:r>
            <a:r>
              <a:rPr lang="zh-CN">
                <a:ea typeface="宋体"/>
              </a:rPr>
              <a:t> </a:t>
            </a:r>
            <a:r>
              <a:rPr lang="en-US" altLang="zh-CN">
                <a:ea typeface="宋体"/>
              </a:rPr>
              <a:t>at</a:t>
            </a:r>
            <a:r>
              <a:rPr lang="zh-CN">
                <a:ea typeface="宋体"/>
              </a:rPr>
              <a:t> </a:t>
            </a:r>
            <a:r>
              <a:rPr lang="en-US" altLang="zh-CN">
                <a:ea typeface="宋体"/>
              </a:rPr>
              <a:t>a</a:t>
            </a:r>
            <a:r>
              <a:rPr lang="zh-CN">
                <a:ea typeface="宋体"/>
              </a:rPr>
              <a:t> </a:t>
            </a:r>
            <a:r>
              <a:rPr lang="en-US" altLang="zh-CN">
                <a:ea typeface="宋体"/>
              </a:rPr>
              <a:t>higher</a:t>
            </a:r>
            <a:r>
              <a:rPr lang="zh-CN">
                <a:ea typeface="宋体"/>
              </a:rPr>
              <a:t> </a:t>
            </a:r>
            <a:r>
              <a:rPr lang="en-US" altLang="zh-CN">
                <a:ea typeface="宋体"/>
              </a:rPr>
              <a:t>confidence</a:t>
            </a:r>
            <a:r>
              <a:rPr lang="zh-CN">
                <a:ea typeface="宋体"/>
              </a:rPr>
              <a:t> </a:t>
            </a:r>
            <a:r>
              <a:rPr lang="en-US" altLang="zh-CN">
                <a:ea typeface="宋体"/>
              </a:rPr>
              <a:t>threshold,</a:t>
            </a:r>
            <a:r>
              <a:rPr lang="zh-CN">
                <a:ea typeface="宋体"/>
              </a:rPr>
              <a:t> </a:t>
            </a:r>
            <a:r>
              <a:rPr lang="en-US" altLang="zh-CN">
                <a:ea typeface="宋体"/>
              </a:rPr>
              <a:t>the</a:t>
            </a:r>
            <a:r>
              <a:rPr lang="zh-CN">
                <a:ea typeface="宋体"/>
              </a:rPr>
              <a:t> </a:t>
            </a:r>
            <a:r>
              <a:rPr lang="en-US" altLang="zh-CN">
                <a:ea typeface="宋体"/>
              </a:rPr>
              <a:t>bounding</a:t>
            </a:r>
            <a:r>
              <a:rPr lang="zh-CN">
                <a:ea typeface="宋体"/>
              </a:rPr>
              <a:t> </a:t>
            </a:r>
            <a:r>
              <a:rPr lang="en-US" altLang="zh-CN">
                <a:ea typeface="宋体"/>
              </a:rPr>
              <a:t>box</a:t>
            </a:r>
            <a:r>
              <a:rPr lang="zh-CN">
                <a:ea typeface="宋体"/>
              </a:rPr>
              <a:t> </a:t>
            </a:r>
            <a:r>
              <a:rPr lang="en-US" altLang="zh-CN">
                <a:ea typeface="宋体"/>
              </a:rPr>
              <a:t>predictions</a:t>
            </a:r>
            <a:r>
              <a:rPr lang="zh-CN">
                <a:ea typeface="宋体"/>
              </a:rPr>
              <a:t> </a:t>
            </a:r>
            <a:r>
              <a:rPr lang="en-US" altLang="zh-CN">
                <a:ea typeface="宋体"/>
              </a:rPr>
              <a:t>are</a:t>
            </a:r>
            <a:r>
              <a:rPr lang="zh-CN">
                <a:ea typeface="宋体"/>
              </a:rPr>
              <a:t> </a:t>
            </a:r>
            <a:r>
              <a:rPr lang="en-US" altLang="zh-CN">
                <a:ea typeface="宋体"/>
              </a:rPr>
              <a:t>fairly</a:t>
            </a:r>
            <a:r>
              <a:rPr lang="zh-CN">
                <a:ea typeface="宋体"/>
              </a:rPr>
              <a:t> </a:t>
            </a:r>
            <a:r>
              <a:rPr lang="en-US" altLang="zh-CN">
                <a:ea typeface="宋体"/>
              </a:rPr>
              <a:t>accurate.</a:t>
            </a:r>
            <a:endParaRPr lang="zh-CN" altLang="en-US">
              <a:ea typeface="宋体"/>
            </a:endParaRPr>
          </a:p>
          <a:p>
            <a:r>
              <a:rPr lang="zh-CN">
                <a:ea typeface="宋体"/>
              </a:rPr>
              <a:t>  </a:t>
            </a:r>
            <a:r>
              <a:rPr lang="en-US" altLang="zh-CN">
                <a:ea typeface="宋体"/>
              </a:rPr>
              <a:t>-</a:t>
            </a:r>
            <a:r>
              <a:rPr lang="zh-CN">
                <a:ea typeface="宋体"/>
              </a:rPr>
              <a:t> **</a:t>
            </a:r>
            <a:r>
              <a:rPr lang="en-US" altLang="zh-CN">
                <a:ea typeface="宋体"/>
              </a:rPr>
              <a:t>Individual</a:t>
            </a:r>
            <a:r>
              <a:rPr lang="zh-CN">
                <a:ea typeface="宋体"/>
              </a:rPr>
              <a:t> </a:t>
            </a:r>
            <a:r>
              <a:rPr lang="en-US" altLang="zh-CN">
                <a:ea typeface="宋体"/>
              </a:rPr>
              <a:t>Classes</a:t>
            </a:r>
            <a:r>
              <a:rPr lang="zh-CN">
                <a:ea typeface="宋体"/>
              </a:rPr>
              <a:t>**</a:t>
            </a:r>
            <a:r>
              <a:rPr lang="en-US" altLang="zh-CN">
                <a:ea typeface="宋体"/>
              </a:rPr>
              <a:t>:</a:t>
            </a:r>
            <a:endParaRPr lang="zh-CN" altLang="en-US">
              <a:ea typeface="宋体"/>
            </a:endParaRPr>
          </a:p>
          <a:p>
            <a:r>
              <a:rPr lang="zh-CN">
                <a:ea typeface="宋体"/>
              </a:rPr>
              <a:t>    </a:t>
            </a:r>
            <a:r>
              <a:rPr lang="en-US" altLang="zh-CN">
                <a:ea typeface="宋体"/>
              </a:rPr>
              <a:t>-</a:t>
            </a:r>
            <a:r>
              <a:rPr lang="zh-CN">
                <a:ea typeface="宋体"/>
              </a:rPr>
              <a:t> **</a:t>
            </a:r>
            <a:r>
              <a:rPr lang="en-US" altLang="zh-CN">
                <a:ea typeface="宋体"/>
              </a:rPr>
              <a:t>Double</a:t>
            </a:r>
            <a:r>
              <a:rPr lang="zh-CN">
                <a:ea typeface="宋体"/>
              </a:rPr>
              <a:t> </a:t>
            </a:r>
            <a:r>
              <a:rPr lang="en-US" altLang="zh-CN">
                <a:ea typeface="宋体"/>
              </a:rPr>
              <a:t>Yellow</a:t>
            </a:r>
            <a:r>
              <a:rPr lang="zh-CN">
                <a:ea typeface="宋体"/>
              </a:rPr>
              <a:t>**</a:t>
            </a:r>
            <a:r>
              <a:rPr lang="en-US" altLang="zh-CN">
                <a:ea typeface="宋体"/>
              </a:rPr>
              <a:t>:</a:t>
            </a:r>
            <a:r>
              <a:rPr lang="zh-CN">
                <a:ea typeface="宋体"/>
              </a:rPr>
              <a:t> </a:t>
            </a:r>
            <a:r>
              <a:rPr lang="en-US" altLang="zh-CN">
                <a:ea typeface="宋体"/>
              </a:rPr>
              <a:t>This</a:t>
            </a:r>
            <a:r>
              <a:rPr lang="zh-CN">
                <a:ea typeface="宋体"/>
              </a:rPr>
              <a:t> </a:t>
            </a:r>
            <a:r>
              <a:rPr lang="en-US" altLang="zh-CN">
                <a:ea typeface="宋体"/>
              </a:rPr>
              <a:t>class</a:t>
            </a:r>
            <a:r>
              <a:rPr lang="zh-CN">
                <a:ea typeface="宋体"/>
              </a:rPr>
              <a:t> </a:t>
            </a:r>
            <a:r>
              <a:rPr lang="en-US" altLang="zh-CN">
                <a:ea typeface="宋体"/>
              </a:rPr>
              <a:t>shows</a:t>
            </a:r>
            <a:r>
              <a:rPr lang="zh-CN">
                <a:ea typeface="宋体"/>
              </a:rPr>
              <a:t> </a:t>
            </a:r>
            <a:r>
              <a:rPr lang="en-US" altLang="zh-CN">
                <a:ea typeface="宋体"/>
              </a:rPr>
              <a:t>a</a:t>
            </a:r>
            <a:r>
              <a:rPr lang="zh-CN">
                <a:ea typeface="宋体"/>
              </a:rPr>
              <a:t> </a:t>
            </a:r>
            <a:r>
              <a:rPr lang="en-US" altLang="zh-CN">
                <a:ea typeface="宋体"/>
              </a:rPr>
              <a:t>high</a:t>
            </a:r>
            <a:r>
              <a:rPr lang="zh-CN">
                <a:ea typeface="宋体"/>
              </a:rPr>
              <a:t> </a:t>
            </a:r>
            <a:r>
              <a:rPr lang="en-US" altLang="zh-CN">
                <a:ea typeface="宋体"/>
              </a:rPr>
              <a:t>precision,</a:t>
            </a:r>
            <a:r>
              <a:rPr lang="zh-CN">
                <a:ea typeface="宋体"/>
              </a:rPr>
              <a:t> </a:t>
            </a:r>
            <a:r>
              <a:rPr lang="en-US" altLang="zh-CN">
                <a:ea typeface="宋体"/>
              </a:rPr>
              <a:t>peaking</a:t>
            </a:r>
            <a:r>
              <a:rPr lang="zh-CN">
                <a:ea typeface="宋体"/>
              </a:rPr>
              <a:t> </a:t>
            </a:r>
            <a:r>
              <a:rPr lang="en-US" altLang="zh-CN">
                <a:ea typeface="宋体"/>
              </a:rPr>
              <a:t>close</a:t>
            </a:r>
            <a:r>
              <a:rPr lang="zh-CN">
                <a:ea typeface="宋体"/>
              </a:rPr>
              <a:t> </a:t>
            </a:r>
            <a:r>
              <a:rPr lang="en-US" altLang="zh-CN">
                <a:ea typeface="宋体"/>
              </a:rPr>
              <a:t>to</a:t>
            </a:r>
            <a:r>
              <a:rPr lang="zh-CN">
                <a:ea typeface="宋体"/>
              </a:rPr>
              <a:t> </a:t>
            </a:r>
            <a:r>
              <a:rPr lang="en-US" altLang="zh-CN">
                <a:ea typeface="宋体"/>
              </a:rPr>
              <a:t>0.9</a:t>
            </a:r>
            <a:r>
              <a:rPr lang="zh-CN">
                <a:ea typeface="宋体"/>
              </a:rPr>
              <a:t> </a:t>
            </a:r>
            <a:r>
              <a:rPr lang="en-US" altLang="zh-CN">
                <a:ea typeface="宋体"/>
              </a:rPr>
              <a:t>at</a:t>
            </a:r>
            <a:r>
              <a:rPr lang="zh-CN">
                <a:ea typeface="宋体"/>
              </a:rPr>
              <a:t> </a:t>
            </a:r>
            <a:r>
              <a:rPr lang="en-US" altLang="zh-CN">
                <a:ea typeface="宋体"/>
              </a:rPr>
              <a:t>higher</a:t>
            </a:r>
            <a:r>
              <a:rPr lang="zh-CN">
                <a:ea typeface="宋体"/>
              </a:rPr>
              <a:t> </a:t>
            </a:r>
            <a:r>
              <a:rPr lang="en-US" altLang="zh-CN">
                <a:ea typeface="宋体"/>
              </a:rPr>
              <a:t>confidence</a:t>
            </a:r>
            <a:r>
              <a:rPr lang="zh-CN">
                <a:ea typeface="宋体"/>
              </a:rPr>
              <a:t> </a:t>
            </a:r>
            <a:r>
              <a:rPr lang="en-US" altLang="zh-CN">
                <a:ea typeface="宋体"/>
              </a:rPr>
              <a:t>levels.</a:t>
            </a:r>
            <a:r>
              <a:rPr lang="zh-CN">
                <a:ea typeface="宋体"/>
              </a:rPr>
              <a:t> </a:t>
            </a:r>
            <a:r>
              <a:rPr lang="en-US" altLang="zh-CN">
                <a:ea typeface="宋体"/>
              </a:rPr>
              <a:t>It</a:t>
            </a:r>
            <a:r>
              <a:rPr lang="zh-CN">
                <a:ea typeface="宋体"/>
              </a:rPr>
              <a:t> </a:t>
            </a:r>
            <a:r>
              <a:rPr lang="en-US" altLang="zh-CN">
                <a:ea typeface="宋体"/>
              </a:rPr>
              <a:t>signifies</a:t>
            </a:r>
            <a:r>
              <a:rPr lang="zh-CN">
                <a:ea typeface="宋体"/>
              </a:rPr>
              <a:t> </a:t>
            </a:r>
            <a:r>
              <a:rPr lang="en-US" altLang="zh-CN">
                <a:ea typeface="宋体"/>
              </a:rPr>
              <a:t>that</a:t>
            </a:r>
            <a:r>
              <a:rPr lang="zh-CN">
                <a:ea typeface="宋体"/>
              </a:rPr>
              <a:t> </a:t>
            </a:r>
            <a:r>
              <a:rPr lang="en-US" altLang="zh-CN">
                <a:ea typeface="宋体"/>
              </a:rPr>
              <a:t>when</a:t>
            </a:r>
            <a:r>
              <a:rPr lang="zh-CN">
                <a:ea typeface="宋体"/>
              </a:rPr>
              <a:t> </a:t>
            </a:r>
            <a:r>
              <a:rPr lang="en-US" altLang="zh-CN">
                <a:ea typeface="宋体"/>
              </a:rPr>
              <a:t>the</a:t>
            </a:r>
            <a:r>
              <a:rPr lang="zh-CN">
                <a:ea typeface="宋体"/>
              </a:rPr>
              <a:t> </a:t>
            </a:r>
            <a:r>
              <a:rPr lang="en-US" altLang="zh-CN">
                <a:ea typeface="宋体"/>
              </a:rPr>
              <a:t>model</a:t>
            </a:r>
            <a:r>
              <a:rPr lang="zh-CN">
                <a:ea typeface="宋体"/>
              </a:rPr>
              <a:t> </a:t>
            </a:r>
            <a:r>
              <a:rPr lang="en-US" altLang="zh-CN">
                <a:ea typeface="宋体"/>
              </a:rPr>
              <a:t>is</a:t>
            </a:r>
            <a:r>
              <a:rPr lang="zh-CN">
                <a:ea typeface="宋体"/>
              </a:rPr>
              <a:t> </a:t>
            </a:r>
            <a:r>
              <a:rPr lang="en-US" altLang="zh-CN">
                <a:ea typeface="宋体"/>
              </a:rPr>
              <a:t>confident</a:t>
            </a:r>
            <a:r>
              <a:rPr lang="zh-CN">
                <a:ea typeface="宋体"/>
              </a:rPr>
              <a:t> </a:t>
            </a:r>
            <a:r>
              <a:rPr lang="en-US" altLang="zh-CN">
                <a:ea typeface="宋体"/>
              </a:rPr>
              <a:t>about</a:t>
            </a:r>
            <a:r>
              <a:rPr lang="zh-CN">
                <a:ea typeface="宋体"/>
              </a:rPr>
              <a:t> </a:t>
            </a:r>
            <a:r>
              <a:rPr lang="en-US" altLang="zh-CN">
                <a:ea typeface="宋体"/>
              </a:rPr>
              <a:t>predicting</a:t>
            </a:r>
            <a:r>
              <a:rPr lang="zh-CN">
                <a:ea typeface="宋体"/>
              </a:rPr>
              <a:t> </a:t>
            </a:r>
            <a:r>
              <a:rPr lang="en-US" altLang="zh-CN">
                <a:ea typeface="宋体"/>
              </a:rPr>
              <a:t>a</a:t>
            </a:r>
            <a:r>
              <a:rPr lang="zh-CN">
                <a:ea typeface="宋体"/>
              </a:rPr>
              <a:t> </a:t>
            </a:r>
            <a:r>
              <a:rPr lang="en-US" altLang="zh-CN">
                <a:ea typeface="宋体"/>
              </a:rPr>
              <a:t>double</a:t>
            </a:r>
            <a:r>
              <a:rPr lang="zh-CN">
                <a:ea typeface="宋体"/>
              </a:rPr>
              <a:t> </a:t>
            </a:r>
            <a:r>
              <a:rPr lang="en-US" altLang="zh-CN">
                <a:ea typeface="宋体"/>
              </a:rPr>
              <a:t>yellow</a:t>
            </a:r>
            <a:r>
              <a:rPr lang="zh-CN">
                <a:ea typeface="宋体"/>
              </a:rPr>
              <a:t> </a:t>
            </a:r>
            <a:r>
              <a:rPr lang="en-US" altLang="zh-CN">
                <a:ea typeface="宋体"/>
              </a:rPr>
              <a:t>line,</a:t>
            </a:r>
            <a:r>
              <a:rPr lang="zh-CN">
                <a:ea typeface="宋体"/>
              </a:rPr>
              <a:t> </a:t>
            </a:r>
            <a:r>
              <a:rPr lang="en-US" altLang="zh-CN">
                <a:ea typeface="宋体"/>
              </a:rPr>
              <a:t>it</a:t>
            </a:r>
            <a:r>
              <a:rPr lang="zh-CN">
                <a:ea typeface="宋体"/>
              </a:rPr>
              <a:t> </a:t>
            </a:r>
            <a:r>
              <a:rPr lang="en-US" altLang="zh-CN">
                <a:ea typeface="宋体"/>
              </a:rPr>
              <a:t>is</a:t>
            </a:r>
            <a:r>
              <a:rPr lang="zh-CN">
                <a:ea typeface="宋体"/>
              </a:rPr>
              <a:t> </a:t>
            </a:r>
            <a:r>
              <a:rPr lang="en-US" altLang="zh-CN">
                <a:ea typeface="宋体"/>
              </a:rPr>
              <a:t>usually</a:t>
            </a:r>
            <a:r>
              <a:rPr lang="zh-CN">
                <a:ea typeface="宋体"/>
              </a:rPr>
              <a:t> </a:t>
            </a:r>
            <a:r>
              <a:rPr lang="en-US" altLang="zh-CN">
                <a:ea typeface="宋体"/>
              </a:rPr>
              <a:t>correct.</a:t>
            </a:r>
            <a:endParaRPr lang="zh-CN" altLang="en-US">
              <a:ea typeface="宋体"/>
            </a:endParaRPr>
          </a:p>
          <a:p>
            <a:r>
              <a:rPr lang="zh-CN">
                <a:ea typeface="宋体"/>
              </a:rPr>
              <a:t>    </a:t>
            </a:r>
            <a:r>
              <a:rPr lang="en-US" altLang="zh-CN">
                <a:ea typeface="宋体"/>
              </a:rPr>
              <a:t>-</a:t>
            </a:r>
            <a:r>
              <a:rPr lang="zh-CN">
                <a:ea typeface="宋体"/>
              </a:rPr>
              <a:t> **</a:t>
            </a:r>
            <a:r>
              <a:rPr lang="en-US" altLang="zh-CN">
                <a:ea typeface="宋体"/>
              </a:rPr>
              <a:t>Single</a:t>
            </a:r>
            <a:r>
              <a:rPr lang="zh-CN">
                <a:ea typeface="宋体"/>
              </a:rPr>
              <a:t> </a:t>
            </a:r>
            <a:r>
              <a:rPr lang="en-US" altLang="zh-CN">
                <a:ea typeface="宋体"/>
              </a:rPr>
              <a:t>White</a:t>
            </a:r>
            <a:r>
              <a:rPr lang="zh-CN">
                <a:ea typeface="宋体"/>
              </a:rPr>
              <a:t> </a:t>
            </a:r>
            <a:r>
              <a:rPr lang="en-US" altLang="zh-CN">
                <a:ea typeface="宋体"/>
              </a:rPr>
              <a:t>and</a:t>
            </a:r>
            <a:r>
              <a:rPr lang="zh-CN">
                <a:ea typeface="宋体"/>
              </a:rPr>
              <a:t> </a:t>
            </a:r>
            <a:r>
              <a:rPr lang="en-US" altLang="zh-CN">
                <a:ea typeface="宋体"/>
              </a:rPr>
              <a:t>Single</a:t>
            </a:r>
            <a:r>
              <a:rPr lang="zh-CN">
                <a:ea typeface="宋体"/>
              </a:rPr>
              <a:t> </a:t>
            </a:r>
            <a:r>
              <a:rPr lang="en-US" altLang="zh-CN">
                <a:ea typeface="宋体"/>
              </a:rPr>
              <a:t>Yellow</a:t>
            </a:r>
            <a:r>
              <a:rPr lang="zh-CN">
                <a:ea typeface="宋体"/>
              </a:rPr>
              <a:t>**</a:t>
            </a:r>
            <a:r>
              <a:rPr lang="en-US" altLang="zh-CN">
                <a:ea typeface="宋体"/>
              </a:rPr>
              <a:t>:</a:t>
            </a:r>
            <a:r>
              <a:rPr lang="zh-CN">
                <a:ea typeface="宋体"/>
              </a:rPr>
              <a:t> </a:t>
            </a:r>
            <a:r>
              <a:rPr lang="en-US" altLang="zh-CN">
                <a:ea typeface="宋体"/>
              </a:rPr>
              <a:t>These</a:t>
            </a:r>
            <a:r>
              <a:rPr lang="zh-CN">
                <a:ea typeface="宋体"/>
              </a:rPr>
              <a:t> </a:t>
            </a:r>
            <a:r>
              <a:rPr lang="en-US" altLang="zh-CN">
                <a:ea typeface="宋体"/>
              </a:rPr>
              <a:t>classes</a:t>
            </a:r>
            <a:r>
              <a:rPr lang="zh-CN">
                <a:ea typeface="宋体"/>
              </a:rPr>
              <a:t> </a:t>
            </a:r>
            <a:r>
              <a:rPr lang="en-US" altLang="zh-CN">
                <a:ea typeface="宋体"/>
              </a:rPr>
              <a:t>also</a:t>
            </a:r>
            <a:r>
              <a:rPr lang="zh-CN">
                <a:ea typeface="宋体"/>
              </a:rPr>
              <a:t> </a:t>
            </a:r>
            <a:r>
              <a:rPr lang="en-US" altLang="zh-CN">
                <a:ea typeface="宋体"/>
              </a:rPr>
              <a:t>achieve</a:t>
            </a:r>
            <a:r>
              <a:rPr lang="zh-CN">
                <a:ea typeface="宋体"/>
              </a:rPr>
              <a:t> </a:t>
            </a:r>
            <a:r>
              <a:rPr lang="en-US" altLang="zh-CN">
                <a:ea typeface="宋体"/>
              </a:rPr>
              <a:t>high</a:t>
            </a:r>
            <a:r>
              <a:rPr lang="zh-CN">
                <a:ea typeface="宋体"/>
              </a:rPr>
              <a:t> </a:t>
            </a:r>
            <a:r>
              <a:rPr lang="en-US" altLang="zh-CN">
                <a:ea typeface="宋体"/>
              </a:rPr>
              <a:t>precision</a:t>
            </a:r>
            <a:r>
              <a:rPr lang="zh-CN">
                <a:ea typeface="宋体"/>
              </a:rPr>
              <a:t> </a:t>
            </a:r>
            <a:r>
              <a:rPr lang="en-US" altLang="zh-CN">
                <a:ea typeface="宋体"/>
              </a:rPr>
              <a:t>at</a:t>
            </a:r>
            <a:r>
              <a:rPr lang="zh-CN">
                <a:ea typeface="宋体"/>
              </a:rPr>
              <a:t> </a:t>
            </a:r>
            <a:r>
              <a:rPr lang="en-US" altLang="zh-CN">
                <a:ea typeface="宋体"/>
              </a:rPr>
              <a:t>higher</a:t>
            </a:r>
            <a:r>
              <a:rPr lang="zh-CN">
                <a:ea typeface="宋体"/>
              </a:rPr>
              <a:t> </a:t>
            </a:r>
            <a:r>
              <a:rPr lang="en-US" altLang="zh-CN">
                <a:ea typeface="宋体"/>
              </a:rPr>
              <a:t>confidence</a:t>
            </a:r>
            <a:r>
              <a:rPr lang="zh-CN">
                <a:ea typeface="宋体"/>
              </a:rPr>
              <a:t> </a:t>
            </a:r>
            <a:r>
              <a:rPr lang="en-US" altLang="zh-CN">
                <a:ea typeface="宋体"/>
              </a:rPr>
              <a:t>levels</a:t>
            </a:r>
            <a:r>
              <a:rPr lang="zh-CN">
                <a:ea typeface="宋体"/>
              </a:rPr>
              <a:t> </a:t>
            </a:r>
            <a:r>
              <a:rPr lang="en-US" altLang="zh-CN">
                <a:ea typeface="宋体"/>
              </a:rPr>
              <a:t>but</a:t>
            </a:r>
            <a:r>
              <a:rPr lang="zh-CN">
                <a:ea typeface="宋体"/>
              </a:rPr>
              <a:t> </a:t>
            </a:r>
            <a:r>
              <a:rPr lang="en-US" altLang="zh-CN">
                <a:ea typeface="宋体"/>
              </a:rPr>
              <a:t>exhibit</a:t>
            </a:r>
            <a:r>
              <a:rPr lang="zh-CN">
                <a:ea typeface="宋体"/>
              </a:rPr>
              <a:t> </a:t>
            </a:r>
            <a:r>
              <a:rPr lang="en-US" altLang="zh-CN">
                <a:ea typeface="宋体"/>
              </a:rPr>
              <a:t>more</a:t>
            </a:r>
            <a:r>
              <a:rPr lang="zh-CN">
                <a:ea typeface="宋体"/>
              </a:rPr>
              <a:t> </a:t>
            </a:r>
            <a:r>
              <a:rPr lang="en-US" altLang="zh-CN">
                <a:ea typeface="宋体"/>
              </a:rPr>
              <a:t>fluctuations,</a:t>
            </a:r>
            <a:r>
              <a:rPr lang="zh-CN">
                <a:ea typeface="宋体"/>
              </a:rPr>
              <a:t> </a:t>
            </a:r>
            <a:r>
              <a:rPr lang="en-US" altLang="zh-CN">
                <a:ea typeface="宋体"/>
              </a:rPr>
              <a:t>indicating</a:t>
            </a:r>
            <a:r>
              <a:rPr lang="zh-CN">
                <a:ea typeface="宋体"/>
              </a:rPr>
              <a:t> </a:t>
            </a:r>
            <a:r>
              <a:rPr lang="en-US" altLang="zh-CN">
                <a:ea typeface="宋体"/>
              </a:rPr>
              <a:t>variability</a:t>
            </a:r>
            <a:r>
              <a:rPr lang="zh-CN">
                <a:ea typeface="宋体"/>
              </a:rPr>
              <a:t> </a:t>
            </a:r>
            <a:r>
              <a:rPr lang="en-US" altLang="zh-CN">
                <a:ea typeface="宋体"/>
              </a:rPr>
              <a:t>in</a:t>
            </a:r>
            <a:r>
              <a:rPr lang="zh-CN">
                <a:ea typeface="宋体"/>
              </a:rPr>
              <a:t> </a:t>
            </a:r>
            <a:r>
              <a:rPr lang="en-US" altLang="zh-CN">
                <a:ea typeface="宋体"/>
              </a:rPr>
              <a:t>prediction</a:t>
            </a:r>
            <a:r>
              <a:rPr lang="zh-CN">
                <a:ea typeface="宋体"/>
              </a:rPr>
              <a:t> </a:t>
            </a:r>
            <a:r>
              <a:rPr lang="en-US" altLang="zh-CN">
                <a:ea typeface="宋体"/>
              </a:rPr>
              <a:t>confidence.</a:t>
            </a:r>
            <a:endParaRPr lang="zh-CN" altLang="en-US">
              <a:ea typeface="宋体"/>
            </a:endParaRPr>
          </a:p>
          <a:p>
            <a:r>
              <a:rPr lang="zh-CN">
                <a:ea typeface="宋体"/>
              </a:rPr>
              <a:t>    </a:t>
            </a:r>
            <a:r>
              <a:rPr lang="en-US" altLang="zh-CN">
                <a:ea typeface="宋体"/>
              </a:rPr>
              <a:t>-</a:t>
            </a:r>
            <a:r>
              <a:rPr lang="zh-CN">
                <a:ea typeface="宋体"/>
              </a:rPr>
              <a:t> **</a:t>
            </a:r>
            <a:r>
              <a:rPr lang="en-US" altLang="zh-CN">
                <a:ea typeface="宋体"/>
              </a:rPr>
              <a:t>Crosswalk</a:t>
            </a:r>
            <a:r>
              <a:rPr lang="zh-CN">
                <a:ea typeface="宋体"/>
              </a:rPr>
              <a:t> </a:t>
            </a:r>
            <a:r>
              <a:rPr lang="en-US" altLang="zh-CN">
                <a:ea typeface="宋体"/>
              </a:rPr>
              <a:t>and</a:t>
            </a:r>
            <a:r>
              <a:rPr lang="zh-CN">
                <a:ea typeface="宋体"/>
              </a:rPr>
              <a:t> </a:t>
            </a:r>
            <a:r>
              <a:rPr lang="en-US" altLang="zh-CN">
                <a:ea typeface="宋体"/>
              </a:rPr>
              <a:t>Road</a:t>
            </a:r>
            <a:r>
              <a:rPr lang="zh-CN">
                <a:ea typeface="宋体"/>
              </a:rPr>
              <a:t> </a:t>
            </a:r>
            <a:r>
              <a:rPr lang="en-US" altLang="zh-CN">
                <a:ea typeface="宋体"/>
              </a:rPr>
              <a:t>Curb</a:t>
            </a:r>
            <a:r>
              <a:rPr lang="zh-CN">
                <a:ea typeface="宋体"/>
              </a:rPr>
              <a:t>**</a:t>
            </a:r>
            <a:r>
              <a:rPr lang="en-US" altLang="zh-CN">
                <a:ea typeface="宋体"/>
              </a:rPr>
              <a:t>:</a:t>
            </a:r>
            <a:r>
              <a:rPr lang="zh-CN">
                <a:ea typeface="宋体"/>
              </a:rPr>
              <a:t> </a:t>
            </a:r>
            <a:r>
              <a:rPr lang="en-US" altLang="zh-CN">
                <a:ea typeface="宋体"/>
              </a:rPr>
              <a:t>These</a:t>
            </a:r>
            <a:r>
              <a:rPr lang="zh-CN">
                <a:ea typeface="宋体"/>
              </a:rPr>
              <a:t> </a:t>
            </a:r>
            <a:r>
              <a:rPr lang="en-US" altLang="zh-CN">
                <a:ea typeface="宋体"/>
              </a:rPr>
              <a:t>classes</a:t>
            </a:r>
            <a:r>
              <a:rPr lang="zh-CN">
                <a:ea typeface="宋体"/>
              </a:rPr>
              <a:t> </a:t>
            </a:r>
            <a:r>
              <a:rPr lang="en-US" altLang="zh-CN">
                <a:ea typeface="宋体"/>
              </a:rPr>
              <a:t>show</a:t>
            </a:r>
            <a:r>
              <a:rPr lang="zh-CN">
                <a:ea typeface="宋体"/>
              </a:rPr>
              <a:t> </a:t>
            </a:r>
            <a:r>
              <a:rPr lang="en-US" altLang="zh-CN">
                <a:ea typeface="宋体"/>
              </a:rPr>
              <a:t>significant</a:t>
            </a:r>
            <a:r>
              <a:rPr lang="zh-CN">
                <a:ea typeface="宋体"/>
              </a:rPr>
              <a:t> </a:t>
            </a:r>
            <a:r>
              <a:rPr lang="en-US" altLang="zh-CN">
                <a:ea typeface="宋体"/>
              </a:rPr>
              <a:t>variability</a:t>
            </a:r>
            <a:r>
              <a:rPr lang="zh-CN">
                <a:ea typeface="宋体"/>
              </a:rPr>
              <a:t> </a:t>
            </a:r>
            <a:r>
              <a:rPr lang="en-US" altLang="zh-CN">
                <a:ea typeface="宋体"/>
              </a:rPr>
              <a:t>in</a:t>
            </a:r>
            <a:r>
              <a:rPr lang="zh-CN">
                <a:ea typeface="宋体"/>
              </a:rPr>
              <a:t> </a:t>
            </a:r>
            <a:r>
              <a:rPr lang="en-US" altLang="zh-CN">
                <a:ea typeface="宋体"/>
              </a:rPr>
              <a:t>precision,</a:t>
            </a:r>
            <a:r>
              <a:rPr lang="zh-CN">
                <a:ea typeface="宋体"/>
              </a:rPr>
              <a:t> </a:t>
            </a:r>
            <a:r>
              <a:rPr lang="en-US" altLang="zh-CN">
                <a:ea typeface="宋体"/>
              </a:rPr>
              <a:t>suggesting</a:t>
            </a:r>
            <a:r>
              <a:rPr lang="zh-CN">
                <a:ea typeface="宋体"/>
              </a:rPr>
              <a:t> </a:t>
            </a:r>
            <a:r>
              <a:rPr lang="en-US" altLang="zh-CN">
                <a:ea typeface="宋体"/>
              </a:rPr>
              <a:t>inconsistent</a:t>
            </a:r>
            <a:r>
              <a:rPr lang="zh-CN">
                <a:ea typeface="宋体"/>
              </a:rPr>
              <a:t> </a:t>
            </a:r>
            <a:r>
              <a:rPr lang="en-US" altLang="zh-CN">
                <a:ea typeface="宋体"/>
              </a:rPr>
              <a:t>predictions.</a:t>
            </a:r>
            <a:endParaRPr lang="zh-CN" altLang="en-US">
              <a:ea typeface="宋体"/>
            </a:endParaRPr>
          </a:p>
          <a:p>
            <a:r>
              <a:rPr lang="zh-CN">
                <a:ea typeface="宋体"/>
              </a:rPr>
              <a:t> </a:t>
            </a:r>
            <a:endParaRPr lang="zh-CN">
              <a:ea typeface="宋体"/>
              <a:cs typeface="Calibri"/>
            </a:endParaRPr>
          </a:p>
          <a:p>
            <a:r>
              <a:rPr lang="en-US" altLang="zh-CN">
                <a:ea typeface="宋体"/>
              </a:rPr>
              <a:t>-</a:t>
            </a:r>
            <a:r>
              <a:rPr lang="zh-CN">
                <a:ea typeface="宋体"/>
              </a:rPr>
              <a:t> **</a:t>
            </a:r>
            <a:r>
              <a:rPr lang="en-US" altLang="zh-CN">
                <a:ea typeface="宋体"/>
              </a:rPr>
              <a:t>Implications</a:t>
            </a:r>
            <a:r>
              <a:rPr lang="zh-CN">
                <a:ea typeface="宋体"/>
              </a:rPr>
              <a:t>**</a:t>
            </a:r>
            <a:r>
              <a:rPr lang="en-US" altLang="zh-CN">
                <a:ea typeface="宋体"/>
              </a:rPr>
              <a:t>:</a:t>
            </a:r>
            <a:r>
              <a:rPr lang="zh-CN">
                <a:ea typeface="宋体"/>
              </a:rPr>
              <a:t> </a:t>
            </a:r>
            <a:r>
              <a:rPr lang="en-US" altLang="zh-CN">
                <a:ea typeface="宋体"/>
              </a:rPr>
              <a:t>The</a:t>
            </a:r>
            <a:r>
              <a:rPr lang="zh-CN">
                <a:ea typeface="宋体"/>
              </a:rPr>
              <a:t> </a:t>
            </a:r>
            <a:r>
              <a:rPr lang="en-US" altLang="zh-CN">
                <a:ea typeface="宋体"/>
              </a:rPr>
              <a:t>precision-confidence</a:t>
            </a:r>
            <a:r>
              <a:rPr lang="zh-CN">
                <a:ea typeface="宋体"/>
              </a:rPr>
              <a:t> </a:t>
            </a:r>
            <a:r>
              <a:rPr lang="en-US" altLang="zh-CN">
                <a:ea typeface="宋体"/>
              </a:rPr>
              <a:t>curve</a:t>
            </a:r>
            <a:r>
              <a:rPr lang="zh-CN">
                <a:ea typeface="宋体"/>
              </a:rPr>
              <a:t> </a:t>
            </a:r>
            <a:r>
              <a:rPr lang="en-US" altLang="zh-CN">
                <a:ea typeface="宋体"/>
              </a:rPr>
              <a:t>for</a:t>
            </a:r>
            <a:r>
              <a:rPr lang="zh-CN">
                <a:ea typeface="宋体"/>
              </a:rPr>
              <a:t> </a:t>
            </a:r>
            <a:r>
              <a:rPr lang="en-US" altLang="zh-CN">
                <a:ea typeface="宋体"/>
              </a:rPr>
              <a:t>bounding</a:t>
            </a:r>
            <a:r>
              <a:rPr lang="zh-CN">
                <a:ea typeface="宋体"/>
              </a:rPr>
              <a:t> </a:t>
            </a:r>
            <a:r>
              <a:rPr lang="en-US" altLang="zh-CN">
                <a:ea typeface="宋体"/>
              </a:rPr>
              <a:t>boxes</a:t>
            </a:r>
            <a:r>
              <a:rPr lang="zh-CN">
                <a:ea typeface="宋体"/>
              </a:rPr>
              <a:t> </a:t>
            </a:r>
            <a:r>
              <a:rPr lang="en-US" altLang="zh-CN">
                <a:ea typeface="宋体"/>
              </a:rPr>
              <a:t>suggests</a:t>
            </a:r>
            <a:r>
              <a:rPr lang="zh-CN">
                <a:ea typeface="宋体"/>
              </a:rPr>
              <a:t> </a:t>
            </a:r>
            <a:r>
              <a:rPr lang="en-US" altLang="zh-CN">
                <a:ea typeface="宋体"/>
              </a:rPr>
              <a:t>that</a:t>
            </a:r>
            <a:r>
              <a:rPr lang="zh-CN">
                <a:ea typeface="宋体"/>
              </a:rPr>
              <a:t> </a:t>
            </a:r>
            <a:r>
              <a:rPr lang="en-US" altLang="zh-CN">
                <a:ea typeface="宋体"/>
              </a:rPr>
              <a:t>while</a:t>
            </a:r>
            <a:r>
              <a:rPr lang="zh-CN">
                <a:ea typeface="宋体"/>
              </a:rPr>
              <a:t> </a:t>
            </a:r>
            <a:r>
              <a:rPr lang="en-US" altLang="zh-CN">
                <a:ea typeface="宋体"/>
              </a:rPr>
              <a:t>the</a:t>
            </a:r>
            <a:r>
              <a:rPr lang="zh-CN">
                <a:ea typeface="宋体"/>
              </a:rPr>
              <a:t> </a:t>
            </a:r>
            <a:r>
              <a:rPr lang="en-US" altLang="zh-CN">
                <a:ea typeface="宋体"/>
              </a:rPr>
              <a:t>model</a:t>
            </a:r>
            <a:r>
              <a:rPr lang="zh-CN">
                <a:ea typeface="宋体"/>
              </a:rPr>
              <a:t> </a:t>
            </a:r>
            <a:r>
              <a:rPr lang="en-US" altLang="zh-CN">
                <a:ea typeface="宋体"/>
              </a:rPr>
              <a:t>achieves</a:t>
            </a:r>
            <a:r>
              <a:rPr lang="zh-CN">
                <a:ea typeface="宋体"/>
              </a:rPr>
              <a:t> </a:t>
            </a:r>
            <a:r>
              <a:rPr lang="en-US" altLang="zh-CN">
                <a:ea typeface="宋体"/>
              </a:rPr>
              <a:t>high</a:t>
            </a:r>
            <a:r>
              <a:rPr lang="zh-CN">
                <a:ea typeface="宋体"/>
              </a:rPr>
              <a:t> </a:t>
            </a:r>
            <a:r>
              <a:rPr lang="en-US" altLang="zh-CN">
                <a:ea typeface="宋体"/>
              </a:rPr>
              <a:t>precision</a:t>
            </a:r>
            <a:r>
              <a:rPr lang="zh-CN">
                <a:ea typeface="宋体"/>
              </a:rPr>
              <a:t> </a:t>
            </a:r>
            <a:r>
              <a:rPr lang="en-US" altLang="zh-CN">
                <a:ea typeface="宋体"/>
              </a:rPr>
              <a:t>at</a:t>
            </a:r>
            <a:r>
              <a:rPr lang="zh-CN">
                <a:ea typeface="宋体"/>
              </a:rPr>
              <a:t> </a:t>
            </a:r>
            <a:r>
              <a:rPr lang="en-US" altLang="zh-CN">
                <a:ea typeface="宋体"/>
              </a:rPr>
              <a:t>higher</a:t>
            </a:r>
            <a:r>
              <a:rPr lang="zh-CN">
                <a:ea typeface="宋体"/>
              </a:rPr>
              <a:t> </a:t>
            </a:r>
            <a:r>
              <a:rPr lang="en-US" altLang="zh-CN">
                <a:ea typeface="宋体"/>
              </a:rPr>
              <a:t>confidence</a:t>
            </a:r>
            <a:r>
              <a:rPr lang="zh-CN">
                <a:ea typeface="宋体"/>
              </a:rPr>
              <a:t> </a:t>
            </a:r>
            <a:r>
              <a:rPr lang="en-US" altLang="zh-CN">
                <a:ea typeface="宋体"/>
              </a:rPr>
              <a:t>levels,</a:t>
            </a:r>
            <a:r>
              <a:rPr lang="zh-CN">
                <a:ea typeface="宋体"/>
              </a:rPr>
              <a:t> </a:t>
            </a:r>
            <a:r>
              <a:rPr lang="en-US" altLang="zh-CN">
                <a:ea typeface="宋体"/>
              </a:rPr>
              <a:t>there</a:t>
            </a:r>
            <a:r>
              <a:rPr lang="zh-CN">
                <a:ea typeface="宋体"/>
              </a:rPr>
              <a:t> </a:t>
            </a:r>
            <a:r>
              <a:rPr lang="en-US" altLang="zh-CN">
                <a:ea typeface="宋体"/>
              </a:rPr>
              <a:t>is</a:t>
            </a:r>
            <a:r>
              <a:rPr lang="zh-CN">
                <a:ea typeface="宋体"/>
              </a:rPr>
              <a:t> </a:t>
            </a:r>
            <a:r>
              <a:rPr lang="en-US" altLang="zh-CN">
                <a:ea typeface="宋体"/>
              </a:rPr>
              <a:t>variability</a:t>
            </a:r>
            <a:r>
              <a:rPr lang="zh-CN">
                <a:ea typeface="宋体"/>
              </a:rPr>
              <a:t> </a:t>
            </a:r>
            <a:r>
              <a:rPr lang="en-US" altLang="zh-CN">
                <a:ea typeface="宋体"/>
              </a:rPr>
              <a:t>among</a:t>
            </a:r>
            <a:r>
              <a:rPr lang="zh-CN">
                <a:ea typeface="宋体"/>
              </a:rPr>
              <a:t> </a:t>
            </a:r>
            <a:r>
              <a:rPr lang="en-US" altLang="zh-CN">
                <a:ea typeface="宋体"/>
              </a:rPr>
              <a:t>different</a:t>
            </a:r>
            <a:r>
              <a:rPr lang="zh-CN">
                <a:ea typeface="宋体"/>
              </a:rPr>
              <a:t> </a:t>
            </a:r>
            <a:r>
              <a:rPr lang="en-US" altLang="zh-CN">
                <a:ea typeface="宋体"/>
              </a:rPr>
              <a:t>classes.</a:t>
            </a:r>
            <a:r>
              <a:rPr lang="zh-CN">
                <a:ea typeface="宋体"/>
              </a:rPr>
              <a:t> </a:t>
            </a:r>
            <a:r>
              <a:rPr lang="en-US" altLang="zh-CN">
                <a:ea typeface="宋体"/>
              </a:rPr>
              <a:t>This</a:t>
            </a:r>
            <a:r>
              <a:rPr lang="zh-CN">
                <a:ea typeface="宋体"/>
              </a:rPr>
              <a:t> </a:t>
            </a:r>
            <a:r>
              <a:rPr lang="en-US" altLang="zh-CN">
                <a:ea typeface="宋体"/>
              </a:rPr>
              <a:t>indicates</a:t>
            </a:r>
            <a:r>
              <a:rPr lang="zh-CN">
                <a:ea typeface="宋体"/>
              </a:rPr>
              <a:t> </a:t>
            </a:r>
            <a:r>
              <a:rPr lang="en-US" altLang="zh-CN">
                <a:ea typeface="宋体"/>
              </a:rPr>
              <a:t>a</a:t>
            </a:r>
            <a:r>
              <a:rPr lang="zh-CN">
                <a:ea typeface="宋体"/>
              </a:rPr>
              <a:t> </a:t>
            </a:r>
            <a:r>
              <a:rPr lang="en-US" altLang="zh-CN">
                <a:ea typeface="宋体"/>
              </a:rPr>
              <a:t>need</a:t>
            </a:r>
            <a:r>
              <a:rPr lang="zh-CN">
                <a:ea typeface="宋体"/>
              </a:rPr>
              <a:t> </a:t>
            </a:r>
            <a:r>
              <a:rPr lang="en-US" altLang="zh-CN">
                <a:ea typeface="宋体"/>
              </a:rPr>
              <a:t>for</a:t>
            </a:r>
            <a:r>
              <a:rPr lang="zh-CN">
                <a:ea typeface="宋体"/>
              </a:rPr>
              <a:t> </a:t>
            </a:r>
            <a:r>
              <a:rPr lang="en-US" altLang="zh-CN">
                <a:ea typeface="宋体"/>
              </a:rPr>
              <a:t>further</a:t>
            </a:r>
            <a:r>
              <a:rPr lang="zh-CN">
                <a:ea typeface="宋体"/>
              </a:rPr>
              <a:t> </a:t>
            </a:r>
            <a:r>
              <a:rPr lang="en-US" altLang="zh-CN">
                <a:ea typeface="宋体"/>
              </a:rPr>
              <a:t>refinement,</a:t>
            </a:r>
            <a:r>
              <a:rPr lang="zh-CN">
                <a:ea typeface="宋体"/>
              </a:rPr>
              <a:t> </a:t>
            </a:r>
            <a:r>
              <a:rPr lang="en-US" altLang="zh-CN">
                <a:ea typeface="宋体"/>
              </a:rPr>
              <a:t>especially</a:t>
            </a:r>
            <a:r>
              <a:rPr lang="zh-CN">
                <a:ea typeface="宋体"/>
              </a:rPr>
              <a:t> </a:t>
            </a:r>
            <a:r>
              <a:rPr lang="en-US" altLang="zh-CN">
                <a:ea typeface="宋体"/>
              </a:rPr>
              <a:t>for</a:t>
            </a:r>
            <a:r>
              <a:rPr lang="zh-CN">
                <a:ea typeface="宋体"/>
              </a:rPr>
              <a:t> </a:t>
            </a:r>
            <a:r>
              <a:rPr lang="en-US" altLang="zh-CN">
                <a:ea typeface="宋体"/>
              </a:rPr>
              <a:t>classes</a:t>
            </a:r>
            <a:r>
              <a:rPr lang="zh-CN">
                <a:ea typeface="宋体"/>
              </a:rPr>
              <a:t> </a:t>
            </a:r>
            <a:r>
              <a:rPr lang="en-US" altLang="zh-CN">
                <a:ea typeface="宋体"/>
              </a:rPr>
              <a:t>with</a:t>
            </a:r>
            <a:r>
              <a:rPr lang="zh-CN">
                <a:ea typeface="宋体"/>
              </a:rPr>
              <a:t> </a:t>
            </a:r>
            <a:r>
              <a:rPr lang="en-US" altLang="zh-CN">
                <a:ea typeface="宋体"/>
              </a:rPr>
              <a:t>fluctuating</a:t>
            </a:r>
            <a:r>
              <a:rPr lang="zh-CN">
                <a:ea typeface="宋体"/>
              </a:rPr>
              <a:t> </a:t>
            </a:r>
            <a:r>
              <a:rPr lang="en-US" altLang="zh-CN">
                <a:ea typeface="宋体"/>
              </a:rPr>
              <a:t>precision.</a:t>
            </a:r>
            <a:endParaRPr lang="zh-CN" altLang="en-US">
              <a:ea typeface="宋体"/>
            </a:endParaRPr>
          </a:p>
          <a:p>
            <a:r>
              <a:rPr lang="zh-CN">
                <a:ea typeface="宋体"/>
              </a:rPr>
              <a:t> </a:t>
            </a:r>
            <a:endParaRPr lang="zh-CN">
              <a:ea typeface="宋体"/>
              <a:cs typeface="Calibri"/>
            </a:endParaRPr>
          </a:p>
          <a:p>
            <a:r>
              <a:rPr lang="en-US" altLang="zh-CN">
                <a:ea typeface="宋体"/>
              </a:rPr>
              <a:t>####</a:t>
            </a:r>
            <a:r>
              <a:rPr lang="zh-CN">
                <a:ea typeface="宋体"/>
              </a:rPr>
              <a:t> </a:t>
            </a:r>
            <a:r>
              <a:rPr lang="en-US" altLang="zh-CN">
                <a:ea typeface="宋体"/>
              </a:rPr>
              <a:t>2.</a:t>
            </a:r>
            <a:r>
              <a:rPr lang="zh-CN">
                <a:ea typeface="宋体"/>
              </a:rPr>
              <a:t> **</a:t>
            </a:r>
            <a:r>
              <a:rPr lang="en-US" altLang="zh-CN">
                <a:ea typeface="宋体"/>
              </a:rPr>
              <a:t>Mask</a:t>
            </a:r>
            <a:r>
              <a:rPr lang="zh-CN">
                <a:ea typeface="宋体"/>
              </a:rPr>
              <a:t> </a:t>
            </a:r>
            <a:r>
              <a:rPr lang="en-US" altLang="zh-CN">
                <a:ea typeface="宋体"/>
              </a:rPr>
              <a:t>Precision-Confidence</a:t>
            </a:r>
            <a:r>
              <a:rPr lang="zh-CN">
                <a:ea typeface="宋体"/>
              </a:rPr>
              <a:t> </a:t>
            </a:r>
            <a:r>
              <a:rPr lang="en-US" altLang="zh-CN">
                <a:ea typeface="宋体"/>
              </a:rPr>
              <a:t>Curve</a:t>
            </a:r>
            <a:r>
              <a:rPr lang="zh-CN">
                <a:ea typeface="宋体"/>
              </a:rPr>
              <a:t>**</a:t>
            </a:r>
            <a:endParaRPr lang="zh-CN">
              <a:ea typeface="宋体"/>
              <a:cs typeface="Calibri"/>
            </a:endParaRPr>
          </a:p>
          <a:p>
            <a:r>
              <a:rPr lang="zh-CN">
                <a:ea typeface="宋体"/>
              </a:rPr>
              <a:t> </a:t>
            </a:r>
            <a:endParaRPr lang="zh-CN">
              <a:ea typeface="宋体"/>
              <a:cs typeface="Calibri"/>
            </a:endParaRPr>
          </a:p>
          <a:p>
            <a:r>
              <a:rPr lang="en-US" altLang="zh-CN">
                <a:ea typeface="宋体"/>
              </a:rPr>
              <a:t>-</a:t>
            </a:r>
            <a:r>
              <a:rPr lang="zh-CN">
                <a:ea typeface="宋体"/>
              </a:rPr>
              <a:t> **</a:t>
            </a:r>
            <a:r>
              <a:rPr lang="en-US" altLang="zh-CN">
                <a:ea typeface="宋体"/>
              </a:rPr>
              <a:t>Overview</a:t>
            </a:r>
            <a:r>
              <a:rPr lang="zh-CN">
                <a:ea typeface="宋体"/>
              </a:rPr>
              <a:t>**</a:t>
            </a:r>
            <a:r>
              <a:rPr lang="en-US" altLang="zh-CN">
                <a:ea typeface="宋体"/>
              </a:rPr>
              <a:t>:</a:t>
            </a:r>
            <a:r>
              <a:rPr lang="zh-CN">
                <a:ea typeface="宋体"/>
              </a:rPr>
              <a:t> </a:t>
            </a:r>
            <a:r>
              <a:rPr lang="en-US" altLang="zh-CN">
                <a:ea typeface="宋体"/>
              </a:rPr>
              <a:t>This</a:t>
            </a:r>
            <a:r>
              <a:rPr lang="zh-CN">
                <a:ea typeface="宋体"/>
              </a:rPr>
              <a:t> </a:t>
            </a:r>
            <a:r>
              <a:rPr lang="en-US" altLang="zh-CN">
                <a:ea typeface="宋体"/>
              </a:rPr>
              <a:t>curve</a:t>
            </a:r>
            <a:r>
              <a:rPr lang="zh-CN">
                <a:ea typeface="宋体"/>
              </a:rPr>
              <a:t> </a:t>
            </a:r>
            <a:r>
              <a:rPr lang="en-US" altLang="zh-CN">
                <a:ea typeface="宋体"/>
              </a:rPr>
              <a:t>illustrates</a:t>
            </a:r>
            <a:r>
              <a:rPr lang="zh-CN">
                <a:ea typeface="宋体"/>
              </a:rPr>
              <a:t> </a:t>
            </a:r>
            <a:r>
              <a:rPr lang="en-US" altLang="zh-CN">
                <a:ea typeface="宋体"/>
              </a:rPr>
              <a:t>the</a:t>
            </a:r>
            <a:r>
              <a:rPr lang="zh-CN">
                <a:ea typeface="宋体"/>
              </a:rPr>
              <a:t> </a:t>
            </a:r>
            <a:r>
              <a:rPr lang="en-US" altLang="zh-CN">
                <a:ea typeface="宋体"/>
              </a:rPr>
              <a:t>precision</a:t>
            </a:r>
            <a:r>
              <a:rPr lang="zh-CN">
                <a:ea typeface="宋体"/>
              </a:rPr>
              <a:t> </a:t>
            </a:r>
            <a:r>
              <a:rPr lang="en-US" altLang="zh-CN">
                <a:ea typeface="宋体"/>
              </a:rPr>
              <a:t>of</a:t>
            </a:r>
            <a:r>
              <a:rPr lang="zh-CN">
                <a:ea typeface="宋体"/>
              </a:rPr>
              <a:t> </a:t>
            </a:r>
            <a:r>
              <a:rPr lang="en-US" altLang="zh-CN">
                <a:ea typeface="宋体"/>
              </a:rPr>
              <a:t>the</a:t>
            </a:r>
            <a:r>
              <a:rPr lang="zh-CN">
                <a:ea typeface="宋体"/>
              </a:rPr>
              <a:t> </a:t>
            </a:r>
            <a:r>
              <a:rPr lang="en-US" altLang="zh-CN">
                <a:ea typeface="宋体"/>
              </a:rPr>
              <a:t>segmentation</a:t>
            </a:r>
            <a:r>
              <a:rPr lang="zh-CN">
                <a:ea typeface="宋体"/>
              </a:rPr>
              <a:t> </a:t>
            </a:r>
            <a:r>
              <a:rPr lang="en-US" altLang="zh-CN">
                <a:ea typeface="宋体"/>
              </a:rPr>
              <a:t>mask</a:t>
            </a:r>
            <a:r>
              <a:rPr lang="zh-CN">
                <a:ea typeface="宋体"/>
              </a:rPr>
              <a:t> </a:t>
            </a:r>
            <a:r>
              <a:rPr lang="en-US" altLang="zh-CN">
                <a:ea typeface="宋体"/>
              </a:rPr>
              <a:t>predictions</a:t>
            </a:r>
            <a:r>
              <a:rPr lang="zh-CN">
                <a:ea typeface="宋体"/>
              </a:rPr>
              <a:t> </a:t>
            </a:r>
            <a:r>
              <a:rPr lang="en-US" altLang="zh-CN">
                <a:ea typeface="宋体"/>
              </a:rPr>
              <a:t>across</a:t>
            </a:r>
            <a:r>
              <a:rPr lang="zh-CN">
                <a:ea typeface="宋体"/>
              </a:rPr>
              <a:t> </a:t>
            </a:r>
            <a:r>
              <a:rPr lang="en-US" altLang="zh-CN">
                <a:ea typeface="宋体"/>
              </a:rPr>
              <a:t>different</a:t>
            </a:r>
            <a:r>
              <a:rPr lang="zh-CN">
                <a:ea typeface="宋体"/>
              </a:rPr>
              <a:t> </a:t>
            </a:r>
            <a:r>
              <a:rPr lang="en-US" altLang="zh-CN">
                <a:ea typeface="宋体"/>
              </a:rPr>
              <a:t>confidence</a:t>
            </a:r>
            <a:r>
              <a:rPr lang="zh-CN">
                <a:ea typeface="宋体"/>
              </a:rPr>
              <a:t> </a:t>
            </a:r>
            <a:r>
              <a:rPr lang="en-US" altLang="zh-CN">
                <a:ea typeface="宋体"/>
              </a:rPr>
              <a:t>thresholds</a:t>
            </a:r>
            <a:r>
              <a:rPr lang="zh-CN">
                <a:ea typeface="宋体"/>
              </a:rPr>
              <a:t> </a:t>
            </a:r>
            <a:r>
              <a:rPr lang="en-US" altLang="zh-CN">
                <a:ea typeface="宋体"/>
              </a:rPr>
              <a:t>for</a:t>
            </a:r>
            <a:r>
              <a:rPr lang="zh-CN">
                <a:ea typeface="宋体"/>
              </a:rPr>
              <a:t> </a:t>
            </a:r>
            <a:r>
              <a:rPr lang="en-US" altLang="zh-CN">
                <a:ea typeface="宋体"/>
              </a:rPr>
              <a:t>various</a:t>
            </a:r>
            <a:r>
              <a:rPr lang="zh-CN">
                <a:ea typeface="宋体"/>
              </a:rPr>
              <a:t> </a:t>
            </a:r>
            <a:r>
              <a:rPr lang="en-US" altLang="zh-CN">
                <a:ea typeface="宋体"/>
              </a:rPr>
              <a:t>classes.</a:t>
            </a:r>
            <a:endParaRPr lang="zh-CN" altLang="en-US">
              <a:ea typeface="宋体"/>
            </a:endParaRPr>
          </a:p>
          <a:p>
            <a:r>
              <a:rPr lang="en-US" altLang="zh-CN">
                <a:ea typeface="宋体"/>
              </a:rPr>
              <a:t>-</a:t>
            </a:r>
            <a:r>
              <a:rPr lang="zh-CN">
                <a:ea typeface="宋体"/>
              </a:rPr>
              <a:t> **</a:t>
            </a:r>
            <a:r>
              <a:rPr lang="en-US" altLang="zh-CN">
                <a:ea typeface="宋体"/>
              </a:rPr>
              <a:t>Key</a:t>
            </a:r>
            <a:r>
              <a:rPr lang="zh-CN">
                <a:ea typeface="宋体"/>
              </a:rPr>
              <a:t> </a:t>
            </a:r>
            <a:r>
              <a:rPr lang="en-US" altLang="zh-CN">
                <a:ea typeface="宋体"/>
              </a:rPr>
              <a:t>Observations</a:t>
            </a:r>
            <a:r>
              <a:rPr lang="zh-CN">
                <a:ea typeface="宋体"/>
              </a:rPr>
              <a:t>**</a:t>
            </a:r>
            <a:r>
              <a:rPr lang="en-US" altLang="zh-CN">
                <a:ea typeface="宋体"/>
              </a:rPr>
              <a:t>:</a:t>
            </a:r>
            <a:endParaRPr lang="zh-CN" altLang="en-US">
              <a:ea typeface="宋体"/>
            </a:endParaRPr>
          </a:p>
          <a:p>
            <a:r>
              <a:rPr lang="zh-CN">
                <a:ea typeface="宋体"/>
              </a:rPr>
              <a:t>  </a:t>
            </a:r>
            <a:r>
              <a:rPr lang="en-US" altLang="zh-CN">
                <a:ea typeface="宋体"/>
              </a:rPr>
              <a:t>-</a:t>
            </a:r>
            <a:r>
              <a:rPr lang="zh-CN">
                <a:ea typeface="宋体"/>
              </a:rPr>
              <a:t> **</a:t>
            </a:r>
            <a:r>
              <a:rPr lang="en-US" altLang="zh-CN">
                <a:ea typeface="宋体"/>
              </a:rPr>
              <a:t>All</a:t>
            </a:r>
            <a:r>
              <a:rPr lang="zh-CN">
                <a:ea typeface="宋体"/>
              </a:rPr>
              <a:t> </a:t>
            </a:r>
            <a:r>
              <a:rPr lang="en-US" altLang="zh-CN">
                <a:ea typeface="宋体"/>
              </a:rPr>
              <a:t>Classes</a:t>
            </a:r>
            <a:r>
              <a:rPr lang="zh-CN">
                <a:ea typeface="宋体"/>
              </a:rPr>
              <a:t>**</a:t>
            </a:r>
            <a:r>
              <a:rPr lang="en-US" altLang="zh-CN">
                <a:ea typeface="宋体"/>
              </a:rPr>
              <a:t>:</a:t>
            </a:r>
            <a:r>
              <a:rPr lang="zh-CN">
                <a:ea typeface="宋体"/>
              </a:rPr>
              <a:t> </a:t>
            </a:r>
            <a:r>
              <a:rPr lang="en-US" altLang="zh-CN">
                <a:ea typeface="宋体"/>
              </a:rPr>
              <a:t>The</a:t>
            </a:r>
            <a:r>
              <a:rPr lang="zh-CN">
                <a:ea typeface="宋体"/>
              </a:rPr>
              <a:t> </a:t>
            </a:r>
            <a:r>
              <a:rPr lang="en-US" altLang="zh-CN">
                <a:ea typeface="宋体"/>
              </a:rPr>
              <a:t>average</a:t>
            </a:r>
            <a:r>
              <a:rPr lang="zh-CN">
                <a:ea typeface="宋体"/>
              </a:rPr>
              <a:t> </a:t>
            </a:r>
            <a:r>
              <a:rPr lang="en-US" altLang="zh-CN">
                <a:ea typeface="宋体"/>
              </a:rPr>
              <a:t>precision</a:t>
            </a:r>
            <a:r>
              <a:rPr lang="zh-CN">
                <a:ea typeface="宋体"/>
              </a:rPr>
              <a:t> </a:t>
            </a:r>
            <a:r>
              <a:rPr lang="en-US" altLang="zh-CN">
                <a:ea typeface="宋体"/>
              </a:rPr>
              <a:t>for</a:t>
            </a:r>
            <a:r>
              <a:rPr lang="zh-CN">
                <a:ea typeface="宋体"/>
              </a:rPr>
              <a:t> </a:t>
            </a:r>
            <a:r>
              <a:rPr lang="en-US" altLang="zh-CN">
                <a:ea typeface="宋体"/>
              </a:rPr>
              <a:t>all</a:t>
            </a:r>
            <a:r>
              <a:rPr lang="zh-CN">
                <a:ea typeface="宋体"/>
              </a:rPr>
              <a:t> </a:t>
            </a:r>
            <a:r>
              <a:rPr lang="en-US" altLang="zh-CN">
                <a:ea typeface="宋体"/>
              </a:rPr>
              <a:t>classes</a:t>
            </a:r>
            <a:r>
              <a:rPr lang="zh-CN">
                <a:ea typeface="宋体"/>
              </a:rPr>
              <a:t> </a:t>
            </a:r>
            <a:r>
              <a:rPr lang="en-US" altLang="zh-CN">
                <a:ea typeface="宋体"/>
              </a:rPr>
              <a:t>reaches</a:t>
            </a:r>
            <a:r>
              <a:rPr lang="zh-CN">
                <a:ea typeface="宋体"/>
              </a:rPr>
              <a:t> </a:t>
            </a:r>
            <a:r>
              <a:rPr lang="en-US" altLang="zh-CN">
                <a:ea typeface="宋体"/>
              </a:rPr>
              <a:t>0.75</a:t>
            </a:r>
            <a:r>
              <a:rPr lang="zh-CN">
                <a:ea typeface="宋体"/>
              </a:rPr>
              <a:t> </a:t>
            </a:r>
            <a:r>
              <a:rPr lang="en-US" altLang="zh-CN">
                <a:ea typeface="宋体"/>
              </a:rPr>
              <a:t>at</a:t>
            </a:r>
            <a:r>
              <a:rPr lang="zh-CN">
                <a:ea typeface="宋体"/>
              </a:rPr>
              <a:t> </a:t>
            </a:r>
            <a:r>
              <a:rPr lang="en-US" altLang="zh-CN">
                <a:ea typeface="宋体"/>
              </a:rPr>
              <a:t>a</a:t>
            </a:r>
            <a:r>
              <a:rPr lang="zh-CN">
                <a:ea typeface="宋体"/>
              </a:rPr>
              <a:t> </a:t>
            </a:r>
            <a:r>
              <a:rPr lang="en-US" altLang="zh-CN">
                <a:ea typeface="宋体"/>
              </a:rPr>
              <a:t>confidence</a:t>
            </a:r>
            <a:r>
              <a:rPr lang="zh-CN">
                <a:ea typeface="宋体"/>
              </a:rPr>
              <a:t> </a:t>
            </a:r>
            <a:r>
              <a:rPr lang="en-US" altLang="zh-CN">
                <a:ea typeface="宋体"/>
              </a:rPr>
              <a:t>level</a:t>
            </a:r>
            <a:r>
              <a:rPr lang="zh-CN">
                <a:ea typeface="宋体"/>
              </a:rPr>
              <a:t> </a:t>
            </a:r>
            <a:r>
              <a:rPr lang="en-US" altLang="zh-CN">
                <a:ea typeface="宋体"/>
              </a:rPr>
              <a:t>of</a:t>
            </a:r>
            <a:r>
              <a:rPr lang="zh-CN">
                <a:ea typeface="宋体"/>
              </a:rPr>
              <a:t> </a:t>
            </a:r>
            <a:r>
              <a:rPr lang="en-US" altLang="zh-CN">
                <a:ea typeface="宋体"/>
              </a:rPr>
              <a:t>0.814.</a:t>
            </a:r>
            <a:r>
              <a:rPr lang="zh-CN">
                <a:ea typeface="宋体"/>
              </a:rPr>
              <a:t> </a:t>
            </a:r>
            <a:r>
              <a:rPr lang="en-US" altLang="zh-CN">
                <a:ea typeface="宋体"/>
              </a:rPr>
              <a:t>This</a:t>
            </a:r>
            <a:r>
              <a:rPr lang="zh-CN">
                <a:ea typeface="宋体"/>
              </a:rPr>
              <a:t> </a:t>
            </a:r>
            <a:r>
              <a:rPr lang="en-US" altLang="zh-CN">
                <a:ea typeface="宋体"/>
              </a:rPr>
              <a:t>indicates</a:t>
            </a:r>
            <a:r>
              <a:rPr lang="zh-CN">
                <a:ea typeface="宋体"/>
              </a:rPr>
              <a:t> </a:t>
            </a:r>
            <a:r>
              <a:rPr lang="en-US" altLang="zh-CN">
                <a:ea typeface="宋体"/>
              </a:rPr>
              <a:t>that</a:t>
            </a:r>
            <a:r>
              <a:rPr lang="zh-CN">
                <a:ea typeface="宋体"/>
              </a:rPr>
              <a:t> </a:t>
            </a:r>
            <a:r>
              <a:rPr lang="en-US" altLang="zh-CN">
                <a:ea typeface="宋体"/>
              </a:rPr>
              <a:t>the</a:t>
            </a:r>
            <a:r>
              <a:rPr lang="zh-CN">
                <a:ea typeface="宋体"/>
              </a:rPr>
              <a:t> </a:t>
            </a:r>
            <a:r>
              <a:rPr lang="en-US" altLang="zh-CN">
                <a:ea typeface="宋体"/>
              </a:rPr>
              <a:t>model</a:t>
            </a:r>
            <a:r>
              <a:rPr lang="zh-CN">
                <a:ea typeface="宋体"/>
              </a:rPr>
              <a:t> </a:t>
            </a:r>
            <a:r>
              <a:rPr lang="en-US" altLang="zh-CN">
                <a:ea typeface="宋体"/>
              </a:rPr>
              <a:t>achieves</a:t>
            </a:r>
            <a:r>
              <a:rPr lang="zh-CN">
                <a:ea typeface="宋体"/>
              </a:rPr>
              <a:t> </a:t>
            </a:r>
            <a:r>
              <a:rPr lang="en-US" altLang="zh-CN">
                <a:ea typeface="宋体"/>
              </a:rPr>
              <a:t>a</a:t>
            </a:r>
            <a:r>
              <a:rPr lang="zh-CN">
                <a:ea typeface="宋体"/>
              </a:rPr>
              <a:t> </a:t>
            </a:r>
            <a:r>
              <a:rPr lang="en-US" altLang="zh-CN">
                <a:ea typeface="宋体"/>
              </a:rPr>
              <a:t>good</a:t>
            </a:r>
            <a:r>
              <a:rPr lang="zh-CN">
                <a:ea typeface="宋体"/>
              </a:rPr>
              <a:t> </a:t>
            </a:r>
            <a:r>
              <a:rPr lang="en-US" altLang="zh-CN">
                <a:ea typeface="宋体"/>
              </a:rPr>
              <a:t>level</a:t>
            </a:r>
            <a:r>
              <a:rPr lang="zh-CN">
                <a:ea typeface="宋体"/>
              </a:rPr>
              <a:t> </a:t>
            </a:r>
            <a:r>
              <a:rPr lang="en-US" altLang="zh-CN">
                <a:ea typeface="宋体"/>
              </a:rPr>
              <a:t>of</a:t>
            </a:r>
            <a:r>
              <a:rPr lang="zh-CN">
                <a:ea typeface="宋体"/>
              </a:rPr>
              <a:t> </a:t>
            </a:r>
            <a:r>
              <a:rPr lang="en-US" altLang="zh-CN">
                <a:ea typeface="宋体"/>
              </a:rPr>
              <a:t>precision</a:t>
            </a:r>
            <a:r>
              <a:rPr lang="zh-CN">
                <a:ea typeface="宋体"/>
              </a:rPr>
              <a:t> </a:t>
            </a:r>
            <a:r>
              <a:rPr lang="en-US" altLang="zh-CN">
                <a:ea typeface="宋体"/>
              </a:rPr>
              <a:t>in</a:t>
            </a:r>
            <a:r>
              <a:rPr lang="zh-CN">
                <a:ea typeface="宋体"/>
              </a:rPr>
              <a:t> </a:t>
            </a:r>
            <a:r>
              <a:rPr lang="en-US" altLang="zh-CN">
                <a:ea typeface="宋体"/>
              </a:rPr>
              <a:t>its</a:t>
            </a:r>
            <a:r>
              <a:rPr lang="zh-CN">
                <a:ea typeface="宋体"/>
              </a:rPr>
              <a:t> </a:t>
            </a:r>
            <a:r>
              <a:rPr lang="en-US" altLang="zh-CN">
                <a:ea typeface="宋体"/>
              </a:rPr>
              <a:t>segmentation</a:t>
            </a:r>
            <a:r>
              <a:rPr lang="zh-CN">
                <a:ea typeface="宋体"/>
              </a:rPr>
              <a:t> </a:t>
            </a:r>
            <a:r>
              <a:rPr lang="en-US" altLang="zh-CN">
                <a:ea typeface="宋体"/>
              </a:rPr>
              <a:t>predictions</a:t>
            </a:r>
            <a:r>
              <a:rPr lang="zh-CN">
                <a:ea typeface="宋体"/>
              </a:rPr>
              <a:t> </a:t>
            </a:r>
            <a:r>
              <a:rPr lang="en-US" altLang="zh-CN">
                <a:ea typeface="宋体"/>
              </a:rPr>
              <a:t>at</a:t>
            </a:r>
            <a:r>
              <a:rPr lang="zh-CN">
                <a:ea typeface="宋体"/>
              </a:rPr>
              <a:t> </a:t>
            </a:r>
            <a:r>
              <a:rPr lang="en-US" altLang="zh-CN">
                <a:ea typeface="宋体"/>
              </a:rPr>
              <a:t>higher</a:t>
            </a:r>
            <a:r>
              <a:rPr lang="zh-CN">
                <a:ea typeface="宋体"/>
              </a:rPr>
              <a:t> </a:t>
            </a:r>
            <a:r>
              <a:rPr lang="en-US" altLang="zh-CN">
                <a:ea typeface="宋体"/>
              </a:rPr>
              <a:t>confidence</a:t>
            </a:r>
            <a:r>
              <a:rPr lang="zh-CN">
                <a:ea typeface="宋体"/>
              </a:rPr>
              <a:t> </a:t>
            </a:r>
            <a:r>
              <a:rPr lang="en-US" altLang="zh-CN">
                <a:ea typeface="宋体"/>
              </a:rPr>
              <a:t>levels.</a:t>
            </a:r>
            <a:endParaRPr lang="zh-CN" altLang="en-US">
              <a:ea typeface="宋体"/>
            </a:endParaRPr>
          </a:p>
          <a:p>
            <a:r>
              <a:rPr lang="zh-CN">
                <a:ea typeface="宋体"/>
              </a:rPr>
              <a:t>  </a:t>
            </a:r>
            <a:r>
              <a:rPr lang="en-US" altLang="zh-CN">
                <a:ea typeface="宋体"/>
              </a:rPr>
              <a:t>-</a:t>
            </a:r>
            <a:r>
              <a:rPr lang="zh-CN">
                <a:ea typeface="宋体"/>
              </a:rPr>
              <a:t> **</a:t>
            </a:r>
            <a:r>
              <a:rPr lang="en-US" altLang="zh-CN">
                <a:ea typeface="宋体"/>
              </a:rPr>
              <a:t>Individual</a:t>
            </a:r>
            <a:r>
              <a:rPr lang="zh-CN">
                <a:ea typeface="宋体"/>
              </a:rPr>
              <a:t> </a:t>
            </a:r>
            <a:r>
              <a:rPr lang="en-US" altLang="zh-CN">
                <a:ea typeface="宋体"/>
              </a:rPr>
              <a:t>Classes</a:t>
            </a:r>
            <a:r>
              <a:rPr lang="zh-CN">
                <a:ea typeface="宋体"/>
              </a:rPr>
              <a:t>**</a:t>
            </a:r>
            <a:r>
              <a:rPr lang="en-US" altLang="zh-CN">
                <a:ea typeface="宋体"/>
              </a:rPr>
              <a:t>:</a:t>
            </a:r>
            <a:endParaRPr lang="zh-CN" altLang="en-US">
              <a:ea typeface="宋体"/>
            </a:endParaRPr>
          </a:p>
          <a:p>
            <a:r>
              <a:rPr lang="zh-CN">
                <a:ea typeface="宋体"/>
              </a:rPr>
              <a:t>    </a:t>
            </a:r>
            <a:r>
              <a:rPr lang="en-US" altLang="zh-CN">
                <a:ea typeface="宋体"/>
              </a:rPr>
              <a:t>-</a:t>
            </a:r>
            <a:r>
              <a:rPr lang="zh-CN">
                <a:ea typeface="宋体"/>
              </a:rPr>
              <a:t> **</a:t>
            </a:r>
            <a:r>
              <a:rPr lang="en-US" altLang="zh-CN">
                <a:ea typeface="宋体"/>
              </a:rPr>
              <a:t>Double</a:t>
            </a:r>
            <a:r>
              <a:rPr lang="zh-CN">
                <a:ea typeface="宋体"/>
              </a:rPr>
              <a:t> </a:t>
            </a:r>
            <a:r>
              <a:rPr lang="en-US" altLang="zh-CN">
                <a:ea typeface="宋体"/>
              </a:rPr>
              <a:t>Yellow</a:t>
            </a:r>
            <a:r>
              <a:rPr lang="zh-CN">
                <a:ea typeface="宋体"/>
              </a:rPr>
              <a:t>**</a:t>
            </a:r>
            <a:r>
              <a:rPr lang="en-US" altLang="zh-CN">
                <a:ea typeface="宋体"/>
              </a:rPr>
              <a:t>:</a:t>
            </a:r>
            <a:r>
              <a:rPr lang="zh-CN">
                <a:ea typeface="宋体"/>
              </a:rPr>
              <a:t> </a:t>
            </a:r>
            <a:r>
              <a:rPr lang="en-US" altLang="zh-CN">
                <a:ea typeface="宋体"/>
              </a:rPr>
              <a:t>Similar</a:t>
            </a:r>
            <a:r>
              <a:rPr lang="zh-CN">
                <a:ea typeface="宋体"/>
              </a:rPr>
              <a:t> </a:t>
            </a:r>
            <a:r>
              <a:rPr lang="en-US" altLang="zh-CN">
                <a:ea typeface="宋体"/>
              </a:rPr>
              <a:t>to</a:t>
            </a:r>
            <a:r>
              <a:rPr lang="zh-CN">
                <a:ea typeface="宋体"/>
              </a:rPr>
              <a:t> </a:t>
            </a:r>
            <a:r>
              <a:rPr lang="en-US" altLang="zh-CN">
                <a:ea typeface="宋体"/>
              </a:rPr>
              <a:t>the</a:t>
            </a:r>
            <a:r>
              <a:rPr lang="zh-CN">
                <a:ea typeface="宋体"/>
              </a:rPr>
              <a:t> </a:t>
            </a:r>
            <a:r>
              <a:rPr lang="en-US" altLang="zh-CN">
                <a:ea typeface="宋体"/>
              </a:rPr>
              <a:t>bounding</a:t>
            </a:r>
            <a:r>
              <a:rPr lang="zh-CN">
                <a:ea typeface="宋体"/>
              </a:rPr>
              <a:t> </a:t>
            </a:r>
            <a:r>
              <a:rPr lang="en-US" altLang="zh-CN">
                <a:ea typeface="宋体"/>
              </a:rPr>
              <a:t>box</a:t>
            </a:r>
            <a:r>
              <a:rPr lang="zh-CN">
                <a:ea typeface="宋体"/>
              </a:rPr>
              <a:t> </a:t>
            </a:r>
            <a:r>
              <a:rPr lang="en-US" altLang="zh-CN">
                <a:ea typeface="宋体"/>
              </a:rPr>
              <a:t>precision,</a:t>
            </a:r>
            <a:r>
              <a:rPr lang="zh-CN">
                <a:ea typeface="宋体"/>
              </a:rPr>
              <a:t> </a:t>
            </a:r>
            <a:r>
              <a:rPr lang="en-US" altLang="zh-CN">
                <a:ea typeface="宋体"/>
              </a:rPr>
              <a:t>this</a:t>
            </a:r>
            <a:r>
              <a:rPr lang="zh-CN">
                <a:ea typeface="宋体"/>
              </a:rPr>
              <a:t> </a:t>
            </a:r>
            <a:r>
              <a:rPr lang="en-US" altLang="zh-CN">
                <a:ea typeface="宋体"/>
              </a:rPr>
              <a:t>class</a:t>
            </a:r>
            <a:r>
              <a:rPr lang="zh-CN">
                <a:ea typeface="宋体"/>
              </a:rPr>
              <a:t> </a:t>
            </a:r>
            <a:r>
              <a:rPr lang="en-US" altLang="zh-CN">
                <a:ea typeface="宋体"/>
              </a:rPr>
              <a:t>achieves</a:t>
            </a:r>
            <a:r>
              <a:rPr lang="zh-CN">
                <a:ea typeface="宋体"/>
              </a:rPr>
              <a:t> </a:t>
            </a:r>
            <a:r>
              <a:rPr lang="en-US" altLang="zh-CN">
                <a:ea typeface="宋体"/>
              </a:rPr>
              <a:t>high</a:t>
            </a:r>
            <a:r>
              <a:rPr lang="zh-CN">
                <a:ea typeface="宋体"/>
              </a:rPr>
              <a:t> </a:t>
            </a:r>
            <a:r>
              <a:rPr lang="en-US" altLang="zh-CN">
                <a:ea typeface="宋体"/>
              </a:rPr>
              <a:t>precision,</a:t>
            </a:r>
            <a:r>
              <a:rPr lang="zh-CN">
                <a:ea typeface="宋体"/>
              </a:rPr>
              <a:t> </a:t>
            </a:r>
            <a:r>
              <a:rPr lang="en-US" altLang="zh-CN">
                <a:ea typeface="宋体"/>
              </a:rPr>
              <a:t>reaching</a:t>
            </a:r>
            <a:r>
              <a:rPr lang="zh-CN">
                <a:ea typeface="宋体"/>
              </a:rPr>
              <a:t> </a:t>
            </a:r>
            <a:r>
              <a:rPr lang="en-US" altLang="zh-CN">
                <a:ea typeface="宋体"/>
              </a:rPr>
              <a:t>close</a:t>
            </a:r>
            <a:r>
              <a:rPr lang="zh-CN">
                <a:ea typeface="宋体"/>
              </a:rPr>
              <a:t> </a:t>
            </a:r>
            <a:r>
              <a:rPr lang="en-US" altLang="zh-CN">
                <a:ea typeface="宋体"/>
              </a:rPr>
              <a:t>to</a:t>
            </a:r>
            <a:r>
              <a:rPr lang="zh-CN">
                <a:ea typeface="宋体"/>
              </a:rPr>
              <a:t> </a:t>
            </a:r>
            <a:r>
              <a:rPr lang="en-US" altLang="zh-CN">
                <a:ea typeface="宋体"/>
              </a:rPr>
              <a:t>0.9</a:t>
            </a:r>
            <a:r>
              <a:rPr lang="zh-CN">
                <a:ea typeface="宋体"/>
              </a:rPr>
              <a:t> </a:t>
            </a:r>
            <a:r>
              <a:rPr lang="en-US" altLang="zh-CN">
                <a:ea typeface="宋体"/>
              </a:rPr>
              <a:t>at</a:t>
            </a:r>
            <a:r>
              <a:rPr lang="zh-CN">
                <a:ea typeface="宋体"/>
              </a:rPr>
              <a:t> </a:t>
            </a:r>
            <a:r>
              <a:rPr lang="en-US" altLang="zh-CN">
                <a:ea typeface="宋体"/>
              </a:rPr>
              <a:t>higher</a:t>
            </a:r>
            <a:r>
              <a:rPr lang="zh-CN">
                <a:ea typeface="宋体"/>
              </a:rPr>
              <a:t> </a:t>
            </a:r>
            <a:r>
              <a:rPr lang="en-US" altLang="zh-CN">
                <a:ea typeface="宋体"/>
              </a:rPr>
              <a:t>confidence</a:t>
            </a:r>
            <a:r>
              <a:rPr lang="zh-CN">
                <a:ea typeface="宋体"/>
              </a:rPr>
              <a:t> </a:t>
            </a:r>
            <a:r>
              <a:rPr lang="en-US" altLang="zh-CN">
                <a:ea typeface="宋体"/>
              </a:rPr>
              <a:t>levels.</a:t>
            </a:r>
            <a:r>
              <a:rPr lang="zh-CN">
                <a:ea typeface="宋体"/>
              </a:rPr>
              <a:t> </a:t>
            </a:r>
            <a:r>
              <a:rPr lang="en-US" altLang="zh-CN">
                <a:ea typeface="宋体"/>
              </a:rPr>
              <a:t>This</a:t>
            </a:r>
            <a:r>
              <a:rPr lang="zh-CN">
                <a:ea typeface="宋体"/>
              </a:rPr>
              <a:t> </a:t>
            </a:r>
            <a:r>
              <a:rPr lang="en-US" altLang="zh-CN">
                <a:ea typeface="宋体"/>
              </a:rPr>
              <a:t>consistency</a:t>
            </a:r>
            <a:r>
              <a:rPr lang="zh-CN">
                <a:ea typeface="宋体"/>
              </a:rPr>
              <a:t> </a:t>
            </a:r>
            <a:r>
              <a:rPr lang="en-US" altLang="zh-CN">
                <a:ea typeface="宋体"/>
              </a:rPr>
              <a:t>indicates</a:t>
            </a:r>
            <a:r>
              <a:rPr lang="zh-CN">
                <a:ea typeface="宋体"/>
              </a:rPr>
              <a:t> </a:t>
            </a:r>
            <a:r>
              <a:rPr lang="en-US" altLang="zh-CN">
                <a:ea typeface="宋体"/>
              </a:rPr>
              <a:t>reliable</a:t>
            </a:r>
            <a:r>
              <a:rPr lang="zh-CN">
                <a:ea typeface="宋体"/>
              </a:rPr>
              <a:t> </a:t>
            </a:r>
            <a:r>
              <a:rPr lang="en-US" altLang="zh-CN">
                <a:ea typeface="宋体"/>
              </a:rPr>
              <a:t>segmentation</a:t>
            </a:r>
            <a:r>
              <a:rPr lang="zh-CN">
                <a:ea typeface="宋体"/>
              </a:rPr>
              <a:t> </a:t>
            </a:r>
            <a:r>
              <a:rPr lang="en-US" altLang="zh-CN">
                <a:ea typeface="宋体"/>
              </a:rPr>
              <a:t>for</a:t>
            </a:r>
            <a:r>
              <a:rPr lang="zh-CN">
                <a:ea typeface="宋体"/>
              </a:rPr>
              <a:t> </a:t>
            </a:r>
            <a:r>
              <a:rPr lang="en-US" altLang="zh-CN">
                <a:ea typeface="宋体"/>
              </a:rPr>
              <a:t>double</a:t>
            </a:r>
            <a:r>
              <a:rPr lang="zh-CN">
                <a:ea typeface="宋体"/>
              </a:rPr>
              <a:t> </a:t>
            </a:r>
            <a:r>
              <a:rPr lang="en-US" altLang="zh-CN">
                <a:ea typeface="宋体"/>
              </a:rPr>
              <a:t>yellow</a:t>
            </a:r>
            <a:r>
              <a:rPr lang="zh-CN">
                <a:ea typeface="宋体"/>
              </a:rPr>
              <a:t> </a:t>
            </a:r>
            <a:r>
              <a:rPr lang="en-US" altLang="zh-CN">
                <a:ea typeface="宋体"/>
              </a:rPr>
              <a:t>lines.</a:t>
            </a:r>
            <a:endParaRPr lang="zh-CN" altLang="en-US">
              <a:ea typeface="宋体"/>
            </a:endParaRPr>
          </a:p>
          <a:p>
            <a:r>
              <a:rPr lang="zh-CN">
                <a:ea typeface="宋体"/>
              </a:rPr>
              <a:t>    </a:t>
            </a:r>
            <a:r>
              <a:rPr lang="en-US" altLang="zh-CN">
                <a:ea typeface="宋体"/>
              </a:rPr>
              <a:t>-</a:t>
            </a:r>
            <a:r>
              <a:rPr lang="zh-CN">
                <a:ea typeface="宋体"/>
              </a:rPr>
              <a:t> **</a:t>
            </a:r>
            <a:r>
              <a:rPr lang="en-US" altLang="zh-CN">
                <a:ea typeface="宋体"/>
              </a:rPr>
              <a:t>Single</a:t>
            </a:r>
            <a:r>
              <a:rPr lang="zh-CN">
                <a:ea typeface="宋体"/>
              </a:rPr>
              <a:t> </a:t>
            </a:r>
            <a:r>
              <a:rPr lang="en-US" altLang="zh-CN">
                <a:ea typeface="宋体"/>
              </a:rPr>
              <a:t>White</a:t>
            </a:r>
            <a:r>
              <a:rPr lang="zh-CN">
                <a:ea typeface="宋体"/>
              </a:rPr>
              <a:t> </a:t>
            </a:r>
            <a:r>
              <a:rPr lang="en-US" altLang="zh-CN">
                <a:ea typeface="宋体"/>
              </a:rPr>
              <a:t>and</a:t>
            </a:r>
            <a:r>
              <a:rPr lang="zh-CN">
                <a:ea typeface="宋体"/>
              </a:rPr>
              <a:t> </a:t>
            </a:r>
            <a:r>
              <a:rPr lang="en-US" altLang="zh-CN">
                <a:ea typeface="宋体"/>
              </a:rPr>
              <a:t>Road</a:t>
            </a:r>
            <a:r>
              <a:rPr lang="zh-CN">
                <a:ea typeface="宋体"/>
              </a:rPr>
              <a:t> </a:t>
            </a:r>
            <a:r>
              <a:rPr lang="en-US" altLang="zh-CN">
                <a:ea typeface="宋体"/>
              </a:rPr>
              <a:t>Curb</a:t>
            </a:r>
            <a:r>
              <a:rPr lang="zh-CN">
                <a:ea typeface="宋体"/>
              </a:rPr>
              <a:t>**</a:t>
            </a:r>
            <a:r>
              <a:rPr lang="en-US" altLang="zh-CN">
                <a:ea typeface="宋体"/>
              </a:rPr>
              <a:t>:</a:t>
            </a:r>
            <a:r>
              <a:rPr lang="zh-CN">
                <a:ea typeface="宋体"/>
              </a:rPr>
              <a:t> </a:t>
            </a:r>
            <a:r>
              <a:rPr lang="en-US" altLang="zh-CN">
                <a:ea typeface="宋体"/>
              </a:rPr>
              <a:t>These</a:t>
            </a:r>
            <a:r>
              <a:rPr lang="zh-CN">
                <a:ea typeface="宋体"/>
              </a:rPr>
              <a:t> </a:t>
            </a:r>
            <a:r>
              <a:rPr lang="en-US" altLang="zh-CN">
                <a:ea typeface="宋体"/>
              </a:rPr>
              <a:t>classes</a:t>
            </a:r>
            <a:r>
              <a:rPr lang="zh-CN">
                <a:ea typeface="宋体"/>
              </a:rPr>
              <a:t> </a:t>
            </a:r>
            <a:r>
              <a:rPr lang="en-US" altLang="zh-CN">
                <a:ea typeface="宋体"/>
              </a:rPr>
              <a:t>show</a:t>
            </a:r>
            <a:r>
              <a:rPr lang="zh-CN">
                <a:ea typeface="宋体"/>
              </a:rPr>
              <a:t> </a:t>
            </a:r>
            <a:r>
              <a:rPr lang="en-US" altLang="zh-CN">
                <a:ea typeface="宋体"/>
              </a:rPr>
              <a:t>variability</a:t>
            </a:r>
            <a:r>
              <a:rPr lang="zh-CN">
                <a:ea typeface="宋体"/>
              </a:rPr>
              <a:t> </a:t>
            </a:r>
            <a:r>
              <a:rPr lang="en-US" altLang="zh-CN">
                <a:ea typeface="宋体"/>
              </a:rPr>
              <a:t>but</a:t>
            </a:r>
            <a:r>
              <a:rPr lang="zh-CN">
                <a:ea typeface="宋体"/>
              </a:rPr>
              <a:t> </a:t>
            </a:r>
            <a:r>
              <a:rPr lang="en-US" altLang="zh-CN">
                <a:ea typeface="宋体"/>
              </a:rPr>
              <a:t>achieve</a:t>
            </a:r>
            <a:r>
              <a:rPr lang="zh-CN">
                <a:ea typeface="宋体"/>
              </a:rPr>
              <a:t> </a:t>
            </a:r>
            <a:r>
              <a:rPr lang="en-US" altLang="zh-CN">
                <a:ea typeface="宋体"/>
              </a:rPr>
              <a:t>higher</a:t>
            </a:r>
            <a:r>
              <a:rPr lang="zh-CN">
                <a:ea typeface="宋体"/>
              </a:rPr>
              <a:t> </a:t>
            </a:r>
            <a:r>
              <a:rPr lang="en-US" altLang="zh-CN">
                <a:ea typeface="宋体"/>
              </a:rPr>
              <a:t>precision</a:t>
            </a:r>
            <a:r>
              <a:rPr lang="zh-CN">
                <a:ea typeface="宋体"/>
              </a:rPr>
              <a:t> </a:t>
            </a:r>
            <a:r>
              <a:rPr lang="en-US" altLang="zh-CN">
                <a:ea typeface="宋体"/>
              </a:rPr>
              <a:t>at</a:t>
            </a:r>
            <a:r>
              <a:rPr lang="zh-CN">
                <a:ea typeface="宋体"/>
              </a:rPr>
              <a:t> </a:t>
            </a:r>
            <a:r>
              <a:rPr lang="en-US" altLang="zh-CN">
                <a:ea typeface="宋体"/>
              </a:rPr>
              <a:t>confidence</a:t>
            </a:r>
            <a:r>
              <a:rPr lang="zh-CN">
                <a:ea typeface="宋体"/>
              </a:rPr>
              <a:t> </a:t>
            </a:r>
            <a:r>
              <a:rPr lang="en-US" altLang="zh-CN">
                <a:ea typeface="宋体"/>
              </a:rPr>
              <a:t>levels</a:t>
            </a:r>
            <a:r>
              <a:rPr lang="zh-CN">
                <a:ea typeface="宋体"/>
              </a:rPr>
              <a:t> </a:t>
            </a:r>
            <a:r>
              <a:rPr lang="en-US" altLang="zh-CN">
                <a:ea typeface="宋体"/>
              </a:rPr>
              <a:t>above</a:t>
            </a:r>
            <a:r>
              <a:rPr lang="zh-CN">
                <a:ea typeface="宋体"/>
              </a:rPr>
              <a:t> </a:t>
            </a:r>
            <a:r>
              <a:rPr lang="en-US" altLang="zh-CN">
                <a:ea typeface="宋体"/>
              </a:rPr>
              <a:t>0.6.</a:t>
            </a:r>
            <a:endParaRPr lang="zh-CN" altLang="en-US">
              <a:ea typeface="宋体"/>
            </a:endParaRPr>
          </a:p>
          <a:p>
            <a:r>
              <a:rPr lang="zh-CN">
                <a:ea typeface="宋体"/>
              </a:rPr>
              <a:t>    </a:t>
            </a:r>
            <a:r>
              <a:rPr lang="en-US" altLang="zh-CN">
                <a:ea typeface="宋体"/>
              </a:rPr>
              <a:t>-</a:t>
            </a:r>
            <a:r>
              <a:rPr lang="zh-CN">
                <a:ea typeface="宋体"/>
              </a:rPr>
              <a:t> **</a:t>
            </a:r>
            <a:r>
              <a:rPr lang="en-US" altLang="zh-CN">
                <a:ea typeface="宋体"/>
              </a:rPr>
              <a:t>Crosswalk</a:t>
            </a:r>
            <a:r>
              <a:rPr lang="zh-CN">
                <a:ea typeface="宋体"/>
              </a:rPr>
              <a:t> </a:t>
            </a:r>
            <a:r>
              <a:rPr lang="en-US" altLang="zh-CN">
                <a:ea typeface="宋体"/>
              </a:rPr>
              <a:t>and</a:t>
            </a:r>
            <a:r>
              <a:rPr lang="zh-CN">
                <a:ea typeface="宋体"/>
              </a:rPr>
              <a:t> </a:t>
            </a:r>
            <a:r>
              <a:rPr lang="en-US" altLang="zh-CN">
                <a:ea typeface="宋体"/>
              </a:rPr>
              <a:t>Single</a:t>
            </a:r>
            <a:r>
              <a:rPr lang="zh-CN">
                <a:ea typeface="宋体"/>
              </a:rPr>
              <a:t> </a:t>
            </a:r>
            <a:r>
              <a:rPr lang="en-US" altLang="zh-CN">
                <a:ea typeface="宋体"/>
              </a:rPr>
              <a:t>Yellow</a:t>
            </a:r>
            <a:r>
              <a:rPr lang="zh-CN">
                <a:ea typeface="宋体"/>
              </a:rPr>
              <a:t>**</a:t>
            </a:r>
            <a:r>
              <a:rPr lang="en-US" altLang="zh-CN">
                <a:ea typeface="宋体"/>
              </a:rPr>
              <a:t>:</a:t>
            </a:r>
            <a:r>
              <a:rPr lang="zh-CN">
                <a:ea typeface="宋体"/>
              </a:rPr>
              <a:t> </a:t>
            </a:r>
            <a:r>
              <a:rPr lang="en-US" altLang="zh-CN">
                <a:ea typeface="宋体"/>
              </a:rPr>
              <a:t>These</a:t>
            </a:r>
            <a:r>
              <a:rPr lang="zh-CN">
                <a:ea typeface="宋体"/>
              </a:rPr>
              <a:t> </a:t>
            </a:r>
            <a:r>
              <a:rPr lang="en-US" altLang="zh-CN">
                <a:ea typeface="宋体"/>
              </a:rPr>
              <a:t>classes</a:t>
            </a:r>
            <a:r>
              <a:rPr lang="zh-CN">
                <a:ea typeface="宋体"/>
              </a:rPr>
              <a:t> </a:t>
            </a:r>
            <a:r>
              <a:rPr lang="en-US" altLang="zh-CN">
                <a:ea typeface="宋体"/>
              </a:rPr>
              <a:t>exhibit</a:t>
            </a:r>
            <a:r>
              <a:rPr lang="zh-CN">
                <a:ea typeface="宋体"/>
              </a:rPr>
              <a:t> </a:t>
            </a:r>
            <a:r>
              <a:rPr lang="en-US" altLang="zh-CN">
                <a:ea typeface="宋体"/>
              </a:rPr>
              <a:t>lower</a:t>
            </a:r>
            <a:r>
              <a:rPr lang="zh-CN">
                <a:ea typeface="宋体"/>
              </a:rPr>
              <a:t> </a:t>
            </a:r>
            <a:r>
              <a:rPr lang="en-US" altLang="zh-CN">
                <a:ea typeface="宋体"/>
              </a:rPr>
              <a:t>and</a:t>
            </a:r>
            <a:r>
              <a:rPr lang="zh-CN">
                <a:ea typeface="宋体"/>
              </a:rPr>
              <a:t> </a:t>
            </a:r>
            <a:r>
              <a:rPr lang="en-US" altLang="zh-CN">
                <a:ea typeface="宋体"/>
              </a:rPr>
              <a:t>more</a:t>
            </a:r>
            <a:r>
              <a:rPr lang="zh-CN">
                <a:ea typeface="宋体"/>
              </a:rPr>
              <a:t> </a:t>
            </a:r>
            <a:r>
              <a:rPr lang="en-US" altLang="zh-CN">
                <a:ea typeface="宋体"/>
              </a:rPr>
              <a:t>variable</a:t>
            </a:r>
            <a:r>
              <a:rPr lang="zh-CN">
                <a:ea typeface="宋体"/>
              </a:rPr>
              <a:t> </a:t>
            </a:r>
            <a:r>
              <a:rPr lang="en-US" altLang="zh-CN">
                <a:ea typeface="宋体"/>
              </a:rPr>
              <a:t>precision,</a:t>
            </a:r>
            <a:r>
              <a:rPr lang="zh-CN">
                <a:ea typeface="宋体"/>
              </a:rPr>
              <a:t> </a:t>
            </a:r>
            <a:r>
              <a:rPr lang="en-US" altLang="zh-CN">
                <a:ea typeface="宋体"/>
              </a:rPr>
              <a:t>indicating</a:t>
            </a:r>
            <a:r>
              <a:rPr lang="zh-CN">
                <a:ea typeface="宋体"/>
              </a:rPr>
              <a:t> </a:t>
            </a:r>
            <a:r>
              <a:rPr lang="en-US" altLang="zh-CN">
                <a:ea typeface="宋体"/>
              </a:rPr>
              <a:t>challenges</a:t>
            </a:r>
            <a:r>
              <a:rPr lang="zh-CN">
                <a:ea typeface="宋体"/>
              </a:rPr>
              <a:t> </a:t>
            </a:r>
            <a:r>
              <a:rPr lang="en-US" altLang="zh-CN">
                <a:ea typeface="宋体"/>
              </a:rPr>
              <a:t>in</a:t>
            </a:r>
            <a:r>
              <a:rPr lang="zh-CN">
                <a:ea typeface="宋体"/>
              </a:rPr>
              <a:t> </a:t>
            </a:r>
            <a:r>
              <a:rPr lang="en-US" altLang="zh-CN">
                <a:ea typeface="宋体"/>
              </a:rPr>
              <a:t>consistent</a:t>
            </a:r>
            <a:r>
              <a:rPr lang="zh-CN">
                <a:ea typeface="宋体"/>
              </a:rPr>
              <a:t> </a:t>
            </a:r>
            <a:r>
              <a:rPr lang="en-US" altLang="zh-CN">
                <a:ea typeface="宋体"/>
              </a:rPr>
              <a:t>segmentation.</a:t>
            </a:r>
            <a:endParaRPr lang="zh-CN" altLang="en-US">
              <a:ea typeface="宋体"/>
            </a:endParaRPr>
          </a:p>
          <a:p>
            <a:r>
              <a:rPr lang="zh-CN">
                <a:ea typeface="宋体"/>
              </a:rPr>
              <a:t> </a:t>
            </a:r>
            <a:endParaRPr lang="zh-CN">
              <a:ea typeface="宋体"/>
              <a:cs typeface="Calibri"/>
            </a:endParaRPr>
          </a:p>
          <a:p>
            <a:r>
              <a:rPr lang="en-US" altLang="zh-CN">
                <a:ea typeface="宋体"/>
              </a:rPr>
              <a:t>-</a:t>
            </a:r>
            <a:r>
              <a:rPr lang="zh-CN">
                <a:ea typeface="宋体"/>
              </a:rPr>
              <a:t> **</a:t>
            </a:r>
            <a:r>
              <a:rPr lang="en-US" altLang="zh-CN">
                <a:ea typeface="宋体"/>
              </a:rPr>
              <a:t>Implications</a:t>
            </a:r>
            <a:r>
              <a:rPr lang="zh-CN">
                <a:ea typeface="宋体"/>
              </a:rPr>
              <a:t>**</a:t>
            </a:r>
            <a:r>
              <a:rPr lang="en-US" altLang="zh-CN">
                <a:ea typeface="宋体"/>
              </a:rPr>
              <a:t>:</a:t>
            </a:r>
            <a:r>
              <a:rPr lang="zh-CN">
                <a:ea typeface="宋体"/>
              </a:rPr>
              <a:t> </a:t>
            </a:r>
            <a:r>
              <a:rPr lang="en-US" altLang="zh-CN">
                <a:ea typeface="宋体"/>
              </a:rPr>
              <a:t>The</a:t>
            </a:r>
            <a:r>
              <a:rPr lang="zh-CN">
                <a:ea typeface="宋体"/>
              </a:rPr>
              <a:t> </a:t>
            </a:r>
            <a:r>
              <a:rPr lang="en-US" altLang="zh-CN">
                <a:ea typeface="宋体"/>
              </a:rPr>
              <a:t>precision-confidence</a:t>
            </a:r>
            <a:r>
              <a:rPr lang="zh-CN">
                <a:ea typeface="宋体"/>
              </a:rPr>
              <a:t> </a:t>
            </a:r>
            <a:r>
              <a:rPr lang="en-US" altLang="zh-CN">
                <a:ea typeface="宋体"/>
              </a:rPr>
              <a:t>curve</a:t>
            </a:r>
            <a:r>
              <a:rPr lang="zh-CN">
                <a:ea typeface="宋体"/>
              </a:rPr>
              <a:t> </a:t>
            </a:r>
            <a:r>
              <a:rPr lang="en-US" altLang="zh-CN">
                <a:ea typeface="宋体"/>
              </a:rPr>
              <a:t>for</a:t>
            </a:r>
            <a:r>
              <a:rPr lang="zh-CN">
                <a:ea typeface="宋体"/>
              </a:rPr>
              <a:t> </a:t>
            </a:r>
            <a:r>
              <a:rPr lang="en-US" altLang="zh-CN">
                <a:ea typeface="宋体"/>
              </a:rPr>
              <a:t>segmentation</a:t>
            </a:r>
            <a:r>
              <a:rPr lang="zh-CN">
                <a:ea typeface="宋体"/>
              </a:rPr>
              <a:t> </a:t>
            </a:r>
            <a:r>
              <a:rPr lang="en-US" altLang="zh-CN">
                <a:ea typeface="宋体"/>
              </a:rPr>
              <a:t>masks</a:t>
            </a:r>
            <a:r>
              <a:rPr lang="zh-CN">
                <a:ea typeface="宋体"/>
              </a:rPr>
              <a:t> </a:t>
            </a:r>
            <a:r>
              <a:rPr lang="en-US" altLang="zh-CN">
                <a:ea typeface="宋体"/>
              </a:rPr>
              <a:t>suggests</a:t>
            </a:r>
            <a:r>
              <a:rPr lang="zh-CN">
                <a:ea typeface="宋体"/>
              </a:rPr>
              <a:t> </a:t>
            </a:r>
            <a:r>
              <a:rPr lang="en-US" altLang="zh-CN">
                <a:ea typeface="宋体"/>
              </a:rPr>
              <a:t>that</a:t>
            </a:r>
            <a:r>
              <a:rPr lang="zh-CN">
                <a:ea typeface="宋体"/>
              </a:rPr>
              <a:t> </a:t>
            </a:r>
            <a:r>
              <a:rPr lang="en-US" altLang="zh-CN">
                <a:ea typeface="宋体"/>
              </a:rPr>
              <a:t>the</a:t>
            </a:r>
            <a:r>
              <a:rPr lang="zh-CN">
                <a:ea typeface="宋体"/>
              </a:rPr>
              <a:t> </a:t>
            </a:r>
            <a:r>
              <a:rPr lang="en-US" altLang="zh-CN">
                <a:ea typeface="宋体"/>
              </a:rPr>
              <a:t>model</a:t>
            </a:r>
            <a:r>
              <a:rPr lang="zh-CN">
                <a:ea typeface="宋体"/>
              </a:rPr>
              <a:t> </a:t>
            </a:r>
            <a:r>
              <a:rPr lang="en-US" altLang="zh-CN">
                <a:ea typeface="宋体"/>
              </a:rPr>
              <a:t>can</a:t>
            </a:r>
            <a:r>
              <a:rPr lang="zh-CN">
                <a:ea typeface="宋体"/>
              </a:rPr>
              <a:t> </a:t>
            </a:r>
            <a:r>
              <a:rPr lang="en-US" altLang="zh-CN">
                <a:ea typeface="宋体"/>
              </a:rPr>
              <a:t>achieve</a:t>
            </a:r>
            <a:r>
              <a:rPr lang="zh-CN">
                <a:ea typeface="宋体"/>
              </a:rPr>
              <a:t> </a:t>
            </a:r>
            <a:r>
              <a:rPr lang="en-US" altLang="zh-CN">
                <a:ea typeface="宋体"/>
              </a:rPr>
              <a:t>high</a:t>
            </a:r>
            <a:r>
              <a:rPr lang="zh-CN">
                <a:ea typeface="宋体"/>
              </a:rPr>
              <a:t> </a:t>
            </a:r>
            <a:r>
              <a:rPr lang="en-US" altLang="zh-CN">
                <a:ea typeface="宋体"/>
              </a:rPr>
              <a:t>precision</a:t>
            </a:r>
            <a:r>
              <a:rPr lang="zh-CN">
                <a:ea typeface="宋体"/>
              </a:rPr>
              <a:t> </a:t>
            </a:r>
            <a:r>
              <a:rPr lang="en-US" altLang="zh-CN">
                <a:ea typeface="宋体"/>
              </a:rPr>
              <a:t>for</a:t>
            </a:r>
            <a:r>
              <a:rPr lang="zh-CN">
                <a:ea typeface="宋体"/>
              </a:rPr>
              <a:t> </a:t>
            </a:r>
            <a:r>
              <a:rPr lang="en-US" altLang="zh-CN">
                <a:ea typeface="宋体"/>
              </a:rPr>
              <a:t>certain</a:t>
            </a:r>
            <a:r>
              <a:rPr lang="zh-CN">
                <a:ea typeface="宋体"/>
              </a:rPr>
              <a:t> </a:t>
            </a:r>
            <a:r>
              <a:rPr lang="en-US" altLang="zh-CN">
                <a:ea typeface="宋体"/>
              </a:rPr>
              <a:t>classes</a:t>
            </a:r>
            <a:r>
              <a:rPr lang="zh-CN">
                <a:ea typeface="宋体"/>
              </a:rPr>
              <a:t> </a:t>
            </a:r>
            <a:r>
              <a:rPr lang="en-US" altLang="zh-CN">
                <a:ea typeface="宋体"/>
              </a:rPr>
              <a:t>at</a:t>
            </a:r>
            <a:r>
              <a:rPr lang="zh-CN">
                <a:ea typeface="宋体"/>
              </a:rPr>
              <a:t> </a:t>
            </a:r>
            <a:r>
              <a:rPr lang="en-US" altLang="zh-CN">
                <a:ea typeface="宋体"/>
              </a:rPr>
              <a:t>higher</a:t>
            </a:r>
            <a:r>
              <a:rPr lang="zh-CN">
                <a:ea typeface="宋体"/>
              </a:rPr>
              <a:t> </a:t>
            </a:r>
            <a:r>
              <a:rPr lang="en-US" altLang="zh-CN">
                <a:ea typeface="宋体"/>
              </a:rPr>
              <a:t>confidence</a:t>
            </a:r>
            <a:r>
              <a:rPr lang="zh-CN">
                <a:ea typeface="宋体"/>
              </a:rPr>
              <a:t> </a:t>
            </a:r>
            <a:r>
              <a:rPr lang="en-US" altLang="zh-CN">
                <a:ea typeface="宋体"/>
              </a:rPr>
              <a:t>levels.</a:t>
            </a:r>
            <a:r>
              <a:rPr lang="zh-CN">
                <a:ea typeface="宋体"/>
              </a:rPr>
              <a:t> </a:t>
            </a:r>
            <a:r>
              <a:rPr lang="en-US" altLang="zh-CN">
                <a:ea typeface="宋体"/>
              </a:rPr>
              <a:t>However,</a:t>
            </a:r>
            <a:r>
              <a:rPr lang="zh-CN">
                <a:ea typeface="宋体"/>
              </a:rPr>
              <a:t> </a:t>
            </a:r>
            <a:r>
              <a:rPr lang="en-US" altLang="zh-CN">
                <a:ea typeface="宋体"/>
              </a:rPr>
              <a:t>variability</a:t>
            </a:r>
            <a:r>
              <a:rPr lang="zh-CN">
                <a:ea typeface="宋体"/>
              </a:rPr>
              <a:t> </a:t>
            </a:r>
            <a:r>
              <a:rPr lang="en-US" altLang="zh-CN">
                <a:ea typeface="宋体"/>
              </a:rPr>
              <a:t>in</a:t>
            </a:r>
            <a:r>
              <a:rPr lang="zh-CN">
                <a:ea typeface="宋体"/>
              </a:rPr>
              <a:t> </a:t>
            </a:r>
            <a:r>
              <a:rPr lang="en-US" altLang="zh-CN">
                <a:ea typeface="宋体"/>
              </a:rPr>
              <a:t>precision</a:t>
            </a:r>
            <a:r>
              <a:rPr lang="zh-CN">
                <a:ea typeface="宋体"/>
              </a:rPr>
              <a:t> </a:t>
            </a:r>
            <a:r>
              <a:rPr lang="en-US" altLang="zh-CN">
                <a:ea typeface="宋体"/>
              </a:rPr>
              <a:t>across</a:t>
            </a:r>
            <a:r>
              <a:rPr lang="zh-CN">
                <a:ea typeface="宋体"/>
              </a:rPr>
              <a:t> </a:t>
            </a:r>
            <a:r>
              <a:rPr lang="en-US" altLang="zh-CN">
                <a:ea typeface="宋体"/>
              </a:rPr>
              <a:t>classes</a:t>
            </a:r>
            <a:r>
              <a:rPr lang="zh-CN">
                <a:ea typeface="宋体"/>
              </a:rPr>
              <a:t> </a:t>
            </a:r>
            <a:r>
              <a:rPr lang="en-US" altLang="zh-CN">
                <a:ea typeface="宋体"/>
              </a:rPr>
              <a:t>indicates</a:t>
            </a:r>
            <a:r>
              <a:rPr lang="zh-CN">
                <a:ea typeface="宋体"/>
              </a:rPr>
              <a:t> </a:t>
            </a:r>
            <a:r>
              <a:rPr lang="en-US" altLang="zh-CN">
                <a:ea typeface="宋体"/>
              </a:rPr>
              <a:t>the</a:t>
            </a:r>
            <a:r>
              <a:rPr lang="zh-CN">
                <a:ea typeface="宋体"/>
              </a:rPr>
              <a:t> </a:t>
            </a:r>
            <a:r>
              <a:rPr lang="en-US" altLang="zh-CN">
                <a:ea typeface="宋体"/>
              </a:rPr>
              <a:t>need</a:t>
            </a:r>
            <a:r>
              <a:rPr lang="zh-CN">
                <a:ea typeface="宋体"/>
              </a:rPr>
              <a:t> </a:t>
            </a:r>
            <a:r>
              <a:rPr lang="en-US" altLang="zh-CN">
                <a:ea typeface="宋体"/>
              </a:rPr>
              <a:t>for</a:t>
            </a:r>
            <a:r>
              <a:rPr lang="zh-CN">
                <a:ea typeface="宋体"/>
              </a:rPr>
              <a:t> </a:t>
            </a:r>
            <a:r>
              <a:rPr lang="en-US" altLang="zh-CN">
                <a:ea typeface="宋体"/>
              </a:rPr>
              <a:t>further</a:t>
            </a:r>
            <a:r>
              <a:rPr lang="zh-CN">
                <a:ea typeface="宋体"/>
              </a:rPr>
              <a:t> </a:t>
            </a:r>
            <a:r>
              <a:rPr lang="en-US" altLang="zh-CN">
                <a:ea typeface="宋体"/>
              </a:rPr>
              <a:t>training</a:t>
            </a:r>
            <a:r>
              <a:rPr lang="zh-CN">
                <a:ea typeface="宋体"/>
              </a:rPr>
              <a:t> </a:t>
            </a:r>
            <a:r>
              <a:rPr lang="en-US" altLang="zh-CN">
                <a:ea typeface="宋体"/>
              </a:rPr>
              <a:t>and</a:t>
            </a:r>
            <a:r>
              <a:rPr lang="zh-CN">
                <a:ea typeface="宋体"/>
              </a:rPr>
              <a:t> </a:t>
            </a:r>
            <a:r>
              <a:rPr lang="en-US" altLang="zh-CN">
                <a:ea typeface="宋体"/>
              </a:rPr>
              <a:t>fine-tuning</a:t>
            </a:r>
            <a:r>
              <a:rPr lang="zh-CN">
                <a:ea typeface="宋体"/>
              </a:rPr>
              <a:t> </a:t>
            </a:r>
            <a:r>
              <a:rPr lang="en-US" altLang="zh-CN">
                <a:ea typeface="宋体"/>
              </a:rPr>
              <a:t>to</a:t>
            </a:r>
            <a:r>
              <a:rPr lang="zh-CN">
                <a:ea typeface="宋体"/>
              </a:rPr>
              <a:t> </a:t>
            </a:r>
            <a:r>
              <a:rPr lang="en-US" altLang="zh-CN">
                <a:ea typeface="宋体"/>
              </a:rPr>
              <a:t>improve</a:t>
            </a:r>
            <a:r>
              <a:rPr lang="zh-CN">
                <a:ea typeface="宋体"/>
              </a:rPr>
              <a:t> </a:t>
            </a:r>
            <a:r>
              <a:rPr lang="en-US" altLang="zh-CN">
                <a:ea typeface="宋体"/>
              </a:rPr>
              <a:t>consistency</a:t>
            </a:r>
            <a:r>
              <a:rPr lang="zh-CN">
                <a:ea typeface="宋体"/>
              </a:rPr>
              <a:t> </a:t>
            </a:r>
            <a:r>
              <a:rPr lang="en-US" altLang="zh-CN">
                <a:ea typeface="宋体"/>
              </a:rPr>
              <a:t>and</a:t>
            </a:r>
            <a:r>
              <a:rPr lang="zh-CN">
                <a:ea typeface="宋体"/>
              </a:rPr>
              <a:t> </a:t>
            </a:r>
            <a:r>
              <a:rPr lang="en-US" altLang="zh-CN">
                <a:ea typeface="宋体"/>
              </a:rPr>
              <a:t>accuracy.</a:t>
            </a:r>
            <a:endParaRPr lang="zh-CN" altLang="en-US">
              <a:ea typeface="宋体"/>
            </a:endParaRPr>
          </a:p>
          <a:p>
            <a:r>
              <a:rPr lang="zh-CN">
                <a:ea typeface="宋体"/>
              </a:rPr>
              <a:t> </a:t>
            </a:r>
            <a:endParaRPr lang="zh-CN">
              <a:ea typeface="宋体"/>
              <a:cs typeface="Calibri"/>
            </a:endParaRPr>
          </a:p>
          <a:p>
            <a:r>
              <a:rPr lang="en-US" altLang="zh-CN">
                <a:ea typeface="宋体"/>
              </a:rPr>
              <a:t>###</a:t>
            </a:r>
            <a:r>
              <a:rPr lang="zh-CN">
                <a:ea typeface="宋体"/>
              </a:rPr>
              <a:t> </a:t>
            </a:r>
            <a:r>
              <a:rPr lang="en-US" altLang="zh-CN">
                <a:ea typeface="宋体"/>
              </a:rPr>
              <a:t>Summary</a:t>
            </a:r>
            <a:endParaRPr lang="zh-CN" altLang="en-US">
              <a:ea typeface="宋体"/>
            </a:endParaRPr>
          </a:p>
          <a:p>
            <a:r>
              <a:rPr lang="zh-CN">
                <a:ea typeface="宋体"/>
              </a:rPr>
              <a:t> </a:t>
            </a:r>
            <a:endParaRPr lang="zh-CN">
              <a:ea typeface="宋体"/>
              <a:cs typeface="Calibri"/>
            </a:endParaRPr>
          </a:p>
          <a:p>
            <a:r>
              <a:rPr lang="en-US" altLang="zh-CN">
                <a:ea typeface="宋体"/>
              </a:rPr>
              <a:t>The</a:t>
            </a:r>
            <a:r>
              <a:rPr lang="zh-CN">
                <a:ea typeface="宋体"/>
              </a:rPr>
              <a:t> </a:t>
            </a:r>
            <a:r>
              <a:rPr lang="en-US" altLang="zh-CN">
                <a:ea typeface="宋体"/>
              </a:rPr>
              <a:t>precision-confidence</a:t>
            </a:r>
            <a:r>
              <a:rPr lang="zh-CN">
                <a:ea typeface="宋体"/>
              </a:rPr>
              <a:t> </a:t>
            </a:r>
            <a:r>
              <a:rPr lang="en-US" altLang="zh-CN">
                <a:ea typeface="宋体"/>
              </a:rPr>
              <a:t>curves</a:t>
            </a:r>
            <a:r>
              <a:rPr lang="zh-CN">
                <a:ea typeface="宋体"/>
              </a:rPr>
              <a:t> </a:t>
            </a:r>
            <a:r>
              <a:rPr lang="en-US" altLang="zh-CN">
                <a:ea typeface="宋体"/>
              </a:rPr>
              <a:t>for</a:t>
            </a:r>
            <a:r>
              <a:rPr lang="zh-CN">
                <a:ea typeface="宋体"/>
              </a:rPr>
              <a:t> </a:t>
            </a:r>
            <a:r>
              <a:rPr lang="en-US" altLang="zh-CN">
                <a:ea typeface="宋体"/>
              </a:rPr>
              <a:t>both</a:t>
            </a:r>
            <a:r>
              <a:rPr lang="zh-CN">
                <a:ea typeface="宋体"/>
              </a:rPr>
              <a:t> </a:t>
            </a:r>
            <a:r>
              <a:rPr lang="en-US" altLang="zh-CN">
                <a:ea typeface="宋体"/>
              </a:rPr>
              <a:t>bounding</a:t>
            </a:r>
            <a:r>
              <a:rPr lang="zh-CN">
                <a:ea typeface="宋体"/>
              </a:rPr>
              <a:t> </a:t>
            </a:r>
            <a:r>
              <a:rPr lang="en-US" altLang="zh-CN">
                <a:ea typeface="宋体"/>
              </a:rPr>
              <a:t>boxes</a:t>
            </a:r>
            <a:r>
              <a:rPr lang="zh-CN">
                <a:ea typeface="宋体"/>
              </a:rPr>
              <a:t> </a:t>
            </a:r>
            <a:r>
              <a:rPr lang="en-US" altLang="zh-CN">
                <a:ea typeface="宋体"/>
              </a:rPr>
              <a:t>and</a:t>
            </a:r>
            <a:r>
              <a:rPr lang="zh-CN">
                <a:ea typeface="宋体"/>
              </a:rPr>
              <a:t> </a:t>
            </a:r>
            <a:r>
              <a:rPr lang="en-US" altLang="zh-CN">
                <a:ea typeface="宋体"/>
              </a:rPr>
              <a:t>segmentation</a:t>
            </a:r>
            <a:r>
              <a:rPr lang="zh-CN">
                <a:ea typeface="宋体"/>
              </a:rPr>
              <a:t> </a:t>
            </a:r>
            <a:r>
              <a:rPr lang="en-US" altLang="zh-CN">
                <a:ea typeface="宋体"/>
              </a:rPr>
              <a:t>masks</a:t>
            </a:r>
            <a:r>
              <a:rPr lang="zh-CN">
                <a:ea typeface="宋体"/>
              </a:rPr>
              <a:t> </a:t>
            </a:r>
            <a:r>
              <a:rPr lang="en-US" altLang="zh-CN">
                <a:ea typeface="宋体"/>
              </a:rPr>
              <a:t>reveal</a:t>
            </a:r>
            <a:r>
              <a:rPr lang="zh-CN">
                <a:ea typeface="宋体"/>
              </a:rPr>
              <a:t> </a:t>
            </a:r>
            <a:r>
              <a:rPr lang="en-US" altLang="zh-CN">
                <a:ea typeface="宋体"/>
              </a:rPr>
              <a:t>that</a:t>
            </a:r>
            <a:r>
              <a:rPr lang="zh-CN">
                <a:ea typeface="宋体"/>
              </a:rPr>
              <a:t> </a:t>
            </a:r>
            <a:r>
              <a:rPr lang="en-US" altLang="zh-CN">
                <a:ea typeface="宋体"/>
              </a:rPr>
              <a:t>the</a:t>
            </a:r>
            <a:r>
              <a:rPr lang="zh-CN">
                <a:ea typeface="宋体"/>
              </a:rPr>
              <a:t> </a:t>
            </a:r>
            <a:r>
              <a:rPr lang="en-US" altLang="zh-CN">
                <a:ea typeface="宋体"/>
              </a:rPr>
              <a:t>model</a:t>
            </a:r>
            <a:r>
              <a:rPr lang="zh-CN">
                <a:ea typeface="宋体"/>
              </a:rPr>
              <a:t> </a:t>
            </a:r>
            <a:r>
              <a:rPr lang="en-US" altLang="zh-CN">
                <a:ea typeface="宋体"/>
              </a:rPr>
              <a:t>can</a:t>
            </a:r>
            <a:r>
              <a:rPr lang="zh-CN">
                <a:ea typeface="宋体"/>
              </a:rPr>
              <a:t> </a:t>
            </a:r>
            <a:r>
              <a:rPr lang="en-US" altLang="zh-CN">
                <a:ea typeface="宋体"/>
              </a:rPr>
              <a:t>achieve</a:t>
            </a:r>
            <a:r>
              <a:rPr lang="zh-CN">
                <a:ea typeface="宋体"/>
              </a:rPr>
              <a:t> </a:t>
            </a:r>
            <a:r>
              <a:rPr lang="en-US" altLang="zh-CN">
                <a:ea typeface="宋体"/>
              </a:rPr>
              <a:t>high</a:t>
            </a:r>
            <a:r>
              <a:rPr lang="zh-CN">
                <a:ea typeface="宋体"/>
              </a:rPr>
              <a:t> </a:t>
            </a:r>
            <a:r>
              <a:rPr lang="en-US" altLang="zh-CN">
                <a:ea typeface="宋体"/>
              </a:rPr>
              <a:t>precision</a:t>
            </a:r>
            <a:r>
              <a:rPr lang="zh-CN">
                <a:ea typeface="宋体"/>
              </a:rPr>
              <a:t> </a:t>
            </a:r>
            <a:r>
              <a:rPr lang="en-US" altLang="zh-CN">
                <a:ea typeface="宋体"/>
              </a:rPr>
              <a:t>at</a:t>
            </a:r>
            <a:r>
              <a:rPr lang="zh-CN">
                <a:ea typeface="宋体"/>
              </a:rPr>
              <a:t> </a:t>
            </a:r>
            <a:r>
              <a:rPr lang="en-US" altLang="zh-CN">
                <a:ea typeface="宋体"/>
              </a:rPr>
              <a:t>higher</a:t>
            </a:r>
            <a:r>
              <a:rPr lang="zh-CN">
                <a:ea typeface="宋体"/>
              </a:rPr>
              <a:t> </a:t>
            </a:r>
            <a:r>
              <a:rPr lang="en-US" altLang="zh-CN">
                <a:ea typeface="宋体"/>
              </a:rPr>
              <a:t>confidence</a:t>
            </a:r>
            <a:r>
              <a:rPr lang="zh-CN">
                <a:ea typeface="宋体"/>
              </a:rPr>
              <a:t> </a:t>
            </a:r>
            <a:r>
              <a:rPr lang="en-US" altLang="zh-CN">
                <a:ea typeface="宋体"/>
              </a:rPr>
              <a:t>levels,</a:t>
            </a:r>
            <a:r>
              <a:rPr lang="zh-CN">
                <a:ea typeface="宋体"/>
              </a:rPr>
              <a:t> </a:t>
            </a:r>
            <a:r>
              <a:rPr lang="en-US" altLang="zh-CN">
                <a:ea typeface="宋体"/>
              </a:rPr>
              <a:t>particularly</a:t>
            </a:r>
            <a:r>
              <a:rPr lang="zh-CN">
                <a:ea typeface="宋体"/>
              </a:rPr>
              <a:t> </a:t>
            </a:r>
            <a:r>
              <a:rPr lang="en-US" altLang="zh-CN">
                <a:ea typeface="宋体"/>
              </a:rPr>
              <a:t>for</a:t>
            </a:r>
            <a:r>
              <a:rPr lang="zh-CN">
                <a:ea typeface="宋体"/>
              </a:rPr>
              <a:t> </a:t>
            </a:r>
            <a:r>
              <a:rPr lang="en-US" altLang="zh-CN">
                <a:ea typeface="宋体"/>
              </a:rPr>
              <a:t>certain</a:t>
            </a:r>
            <a:r>
              <a:rPr lang="zh-CN">
                <a:ea typeface="宋体"/>
              </a:rPr>
              <a:t> </a:t>
            </a:r>
            <a:r>
              <a:rPr lang="en-US" altLang="zh-CN">
                <a:ea typeface="宋体"/>
              </a:rPr>
              <a:t>classes</a:t>
            </a:r>
            <a:r>
              <a:rPr lang="zh-CN">
                <a:ea typeface="宋体"/>
              </a:rPr>
              <a:t> </a:t>
            </a:r>
            <a:r>
              <a:rPr lang="en-US" altLang="zh-CN">
                <a:ea typeface="宋体"/>
              </a:rPr>
              <a:t>like</a:t>
            </a:r>
            <a:r>
              <a:rPr lang="zh-CN">
                <a:ea typeface="宋体"/>
              </a:rPr>
              <a:t> </a:t>
            </a:r>
            <a:r>
              <a:rPr lang="en-US" altLang="zh-CN">
                <a:ea typeface="宋体"/>
              </a:rPr>
              <a:t>double</a:t>
            </a:r>
            <a:r>
              <a:rPr lang="zh-CN">
                <a:ea typeface="宋体"/>
              </a:rPr>
              <a:t> </a:t>
            </a:r>
            <a:r>
              <a:rPr lang="en-US" altLang="zh-CN">
                <a:ea typeface="宋体"/>
              </a:rPr>
              <a:t>yellow</a:t>
            </a:r>
            <a:r>
              <a:rPr lang="zh-CN">
                <a:ea typeface="宋体"/>
              </a:rPr>
              <a:t> </a:t>
            </a:r>
            <a:r>
              <a:rPr lang="en-US" altLang="zh-CN">
                <a:ea typeface="宋体"/>
              </a:rPr>
              <a:t>lines.</a:t>
            </a:r>
            <a:r>
              <a:rPr lang="zh-CN">
                <a:ea typeface="宋体"/>
              </a:rPr>
              <a:t> </a:t>
            </a:r>
            <a:r>
              <a:rPr lang="en-US" altLang="zh-CN">
                <a:ea typeface="宋体"/>
              </a:rPr>
              <a:t>However,</a:t>
            </a:r>
            <a:r>
              <a:rPr lang="zh-CN">
                <a:ea typeface="宋体"/>
              </a:rPr>
              <a:t> </a:t>
            </a:r>
            <a:r>
              <a:rPr lang="en-US" altLang="zh-CN">
                <a:ea typeface="宋体"/>
              </a:rPr>
              <a:t>there</a:t>
            </a:r>
            <a:r>
              <a:rPr lang="zh-CN">
                <a:ea typeface="宋体"/>
              </a:rPr>
              <a:t> </a:t>
            </a:r>
            <a:r>
              <a:rPr lang="en-US" altLang="zh-CN">
                <a:ea typeface="宋体"/>
              </a:rPr>
              <a:t>is</a:t>
            </a:r>
            <a:r>
              <a:rPr lang="zh-CN">
                <a:ea typeface="宋体"/>
              </a:rPr>
              <a:t> </a:t>
            </a:r>
            <a:r>
              <a:rPr lang="en-US" altLang="zh-CN">
                <a:ea typeface="宋体"/>
              </a:rPr>
              <a:t>variability</a:t>
            </a:r>
            <a:r>
              <a:rPr lang="zh-CN">
                <a:ea typeface="宋体"/>
              </a:rPr>
              <a:t> </a:t>
            </a:r>
            <a:r>
              <a:rPr lang="en-US" altLang="zh-CN">
                <a:ea typeface="宋体"/>
              </a:rPr>
              <a:t>in</a:t>
            </a:r>
            <a:r>
              <a:rPr lang="zh-CN">
                <a:ea typeface="宋体"/>
              </a:rPr>
              <a:t> </a:t>
            </a:r>
            <a:r>
              <a:rPr lang="en-US" altLang="zh-CN">
                <a:ea typeface="宋体"/>
              </a:rPr>
              <a:t>precision</a:t>
            </a:r>
            <a:r>
              <a:rPr lang="zh-CN">
                <a:ea typeface="宋体"/>
              </a:rPr>
              <a:t> </a:t>
            </a:r>
            <a:r>
              <a:rPr lang="en-US" altLang="zh-CN">
                <a:ea typeface="宋体"/>
              </a:rPr>
              <a:t>among</a:t>
            </a:r>
            <a:r>
              <a:rPr lang="zh-CN">
                <a:ea typeface="宋体"/>
              </a:rPr>
              <a:t> </a:t>
            </a:r>
            <a:r>
              <a:rPr lang="en-US" altLang="zh-CN">
                <a:ea typeface="宋体"/>
              </a:rPr>
              <a:t>different</a:t>
            </a:r>
            <a:r>
              <a:rPr lang="zh-CN">
                <a:ea typeface="宋体"/>
              </a:rPr>
              <a:t> </a:t>
            </a:r>
            <a:r>
              <a:rPr lang="en-US" altLang="zh-CN">
                <a:ea typeface="宋体"/>
              </a:rPr>
              <a:t>classes,</a:t>
            </a:r>
            <a:r>
              <a:rPr lang="zh-CN">
                <a:ea typeface="宋体"/>
              </a:rPr>
              <a:t> </a:t>
            </a:r>
            <a:r>
              <a:rPr lang="en-US" altLang="zh-CN">
                <a:ea typeface="宋体"/>
              </a:rPr>
              <a:t>indicating</a:t>
            </a:r>
            <a:r>
              <a:rPr lang="zh-CN">
                <a:ea typeface="宋体"/>
              </a:rPr>
              <a:t> </a:t>
            </a:r>
            <a:r>
              <a:rPr lang="en-US" altLang="zh-CN">
                <a:ea typeface="宋体"/>
              </a:rPr>
              <a:t>areas</a:t>
            </a:r>
            <a:r>
              <a:rPr lang="zh-CN">
                <a:ea typeface="宋体"/>
              </a:rPr>
              <a:t> </a:t>
            </a:r>
            <a:r>
              <a:rPr lang="en-US" altLang="zh-CN">
                <a:ea typeface="宋体"/>
              </a:rPr>
              <a:t>for</a:t>
            </a:r>
            <a:r>
              <a:rPr lang="zh-CN">
                <a:ea typeface="宋体"/>
              </a:rPr>
              <a:t> </a:t>
            </a:r>
            <a:r>
              <a:rPr lang="en-US" altLang="zh-CN">
                <a:ea typeface="宋体"/>
              </a:rPr>
              <a:t>improvement.</a:t>
            </a:r>
            <a:r>
              <a:rPr lang="zh-CN">
                <a:ea typeface="宋体"/>
              </a:rPr>
              <a:t> </a:t>
            </a:r>
            <a:r>
              <a:rPr lang="en-US" altLang="zh-CN">
                <a:ea typeface="宋体"/>
              </a:rPr>
              <a:t>Future</a:t>
            </a:r>
            <a:r>
              <a:rPr lang="zh-CN">
                <a:ea typeface="宋体"/>
              </a:rPr>
              <a:t> </a:t>
            </a:r>
            <a:r>
              <a:rPr lang="en-US" altLang="zh-CN">
                <a:ea typeface="宋体"/>
              </a:rPr>
              <a:t>work</a:t>
            </a:r>
            <a:r>
              <a:rPr lang="zh-CN">
                <a:ea typeface="宋体"/>
              </a:rPr>
              <a:t> </a:t>
            </a:r>
            <a:r>
              <a:rPr lang="en-US" altLang="zh-CN">
                <a:ea typeface="宋体"/>
              </a:rPr>
              <a:t>should</a:t>
            </a:r>
            <a:r>
              <a:rPr lang="zh-CN">
                <a:ea typeface="宋体"/>
              </a:rPr>
              <a:t> </a:t>
            </a:r>
            <a:r>
              <a:rPr lang="en-US" altLang="zh-CN">
                <a:ea typeface="宋体"/>
              </a:rPr>
              <a:t>focus</a:t>
            </a:r>
            <a:r>
              <a:rPr lang="zh-CN">
                <a:ea typeface="宋体"/>
              </a:rPr>
              <a:t> </a:t>
            </a:r>
            <a:r>
              <a:rPr lang="en-US" altLang="zh-CN">
                <a:ea typeface="宋体"/>
              </a:rPr>
              <a:t>on</a:t>
            </a:r>
            <a:r>
              <a:rPr lang="zh-CN">
                <a:ea typeface="宋体"/>
              </a:rPr>
              <a:t> </a:t>
            </a:r>
            <a:r>
              <a:rPr lang="en-US" altLang="zh-CN">
                <a:ea typeface="宋体"/>
              </a:rPr>
              <a:t>enhancing</a:t>
            </a:r>
            <a:r>
              <a:rPr lang="zh-CN">
                <a:ea typeface="宋体"/>
              </a:rPr>
              <a:t> </a:t>
            </a:r>
            <a:r>
              <a:rPr lang="en-US" altLang="zh-CN">
                <a:ea typeface="宋体"/>
              </a:rPr>
              <a:t>the</a:t>
            </a:r>
            <a:r>
              <a:rPr lang="zh-CN">
                <a:ea typeface="宋体"/>
              </a:rPr>
              <a:t> </a:t>
            </a:r>
            <a:r>
              <a:rPr lang="en-US" altLang="zh-CN">
                <a:ea typeface="宋体"/>
              </a:rPr>
              <a:t>model's</a:t>
            </a:r>
            <a:r>
              <a:rPr lang="zh-CN">
                <a:ea typeface="宋体"/>
              </a:rPr>
              <a:t> </a:t>
            </a:r>
            <a:r>
              <a:rPr lang="en-US" altLang="zh-CN">
                <a:ea typeface="宋体"/>
              </a:rPr>
              <a:t>ability</a:t>
            </a:r>
            <a:r>
              <a:rPr lang="zh-CN">
                <a:ea typeface="宋体"/>
              </a:rPr>
              <a:t> </a:t>
            </a:r>
            <a:r>
              <a:rPr lang="en-US" altLang="zh-CN">
                <a:ea typeface="宋体"/>
              </a:rPr>
              <a:t>to</a:t>
            </a:r>
            <a:r>
              <a:rPr lang="zh-CN">
                <a:ea typeface="宋体"/>
              </a:rPr>
              <a:t> </a:t>
            </a:r>
            <a:r>
              <a:rPr lang="en-US" altLang="zh-CN">
                <a:ea typeface="宋体"/>
              </a:rPr>
              <a:t>make</a:t>
            </a:r>
            <a:r>
              <a:rPr lang="zh-CN">
                <a:ea typeface="宋体"/>
              </a:rPr>
              <a:t> </a:t>
            </a:r>
            <a:r>
              <a:rPr lang="en-US" altLang="zh-CN">
                <a:ea typeface="宋体"/>
              </a:rPr>
              <a:t>consistent</a:t>
            </a:r>
            <a:r>
              <a:rPr lang="zh-CN">
                <a:ea typeface="宋体"/>
              </a:rPr>
              <a:t> </a:t>
            </a:r>
            <a:r>
              <a:rPr lang="en-US" altLang="zh-CN">
                <a:ea typeface="宋体"/>
              </a:rPr>
              <a:t>and</a:t>
            </a:r>
            <a:r>
              <a:rPr lang="zh-CN">
                <a:ea typeface="宋体"/>
              </a:rPr>
              <a:t> </a:t>
            </a:r>
            <a:r>
              <a:rPr lang="en-US" altLang="zh-CN">
                <a:ea typeface="宋体"/>
              </a:rPr>
              <a:t>accurate</a:t>
            </a:r>
            <a:r>
              <a:rPr lang="zh-CN">
                <a:ea typeface="宋体"/>
              </a:rPr>
              <a:t> </a:t>
            </a:r>
            <a:r>
              <a:rPr lang="en-US" altLang="zh-CN">
                <a:ea typeface="宋体"/>
              </a:rPr>
              <a:t>predictions</a:t>
            </a:r>
            <a:r>
              <a:rPr lang="zh-CN">
                <a:ea typeface="宋体"/>
              </a:rPr>
              <a:t> </a:t>
            </a:r>
            <a:r>
              <a:rPr lang="en-US" altLang="zh-CN">
                <a:ea typeface="宋体"/>
              </a:rPr>
              <a:t>across</a:t>
            </a:r>
            <a:r>
              <a:rPr lang="zh-CN">
                <a:ea typeface="宋体"/>
              </a:rPr>
              <a:t> </a:t>
            </a:r>
            <a:r>
              <a:rPr lang="en-US" altLang="zh-CN">
                <a:ea typeface="宋体"/>
              </a:rPr>
              <a:t>all</a:t>
            </a:r>
            <a:r>
              <a:rPr lang="zh-CN">
                <a:ea typeface="宋体"/>
              </a:rPr>
              <a:t> </a:t>
            </a:r>
            <a:r>
              <a:rPr lang="en-US" altLang="zh-CN">
                <a:ea typeface="宋体"/>
              </a:rPr>
              <a:t>classes,</a:t>
            </a:r>
            <a:r>
              <a:rPr lang="zh-CN">
                <a:ea typeface="宋体"/>
              </a:rPr>
              <a:t> </a:t>
            </a:r>
            <a:r>
              <a:rPr lang="en-US" altLang="zh-CN">
                <a:ea typeface="宋体"/>
              </a:rPr>
              <a:t>particularly</a:t>
            </a:r>
            <a:r>
              <a:rPr lang="zh-CN">
                <a:ea typeface="宋体"/>
              </a:rPr>
              <a:t> </a:t>
            </a:r>
            <a:r>
              <a:rPr lang="en-US" altLang="zh-CN">
                <a:ea typeface="宋体"/>
              </a:rPr>
              <a:t>those</a:t>
            </a:r>
            <a:r>
              <a:rPr lang="zh-CN">
                <a:ea typeface="宋体"/>
              </a:rPr>
              <a:t> </a:t>
            </a:r>
            <a:r>
              <a:rPr lang="en-US" altLang="zh-CN">
                <a:ea typeface="宋体"/>
              </a:rPr>
              <a:t>with</a:t>
            </a:r>
            <a:r>
              <a:rPr lang="zh-CN">
                <a:ea typeface="宋体"/>
              </a:rPr>
              <a:t> </a:t>
            </a:r>
            <a:r>
              <a:rPr lang="en-US" altLang="zh-CN">
                <a:ea typeface="宋体"/>
              </a:rPr>
              <a:t>lower</a:t>
            </a:r>
            <a:r>
              <a:rPr lang="zh-CN">
                <a:ea typeface="宋体"/>
              </a:rPr>
              <a:t> </a:t>
            </a:r>
            <a:r>
              <a:rPr lang="en-US" altLang="zh-CN">
                <a:ea typeface="宋体"/>
              </a:rPr>
              <a:t>precision</a:t>
            </a:r>
            <a:r>
              <a:rPr lang="zh-CN">
                <a:ea typeface="宋体"/>
              </a:rPr>
              <a:t> </a:t>
            </a:r>
            <a:r>
              <a:rPr lang="en-US" altLang="zh-CN">
                <a:ea typeface="宋体"/>
              </a:rPr>
              <a:t>and</a:t>
            </a:r>
            <a:r>
              <a:rPr lang="zh-CN">
                <a:ea typeface="宋体"/>
              </a:rPr>
              <a:t> </a:t>
            </a:r>
            <a:r>
              <a:rPr lang="en-US" altLang="zh-CN">
                <a:ea typeface="宋体"/>
              </a:rPr>
              <a:t>higher</a:t>
            </a:r>
            <a:r>
              <a:rPr lang="zh-CN">
                <a:ea typeface="宋体"/>
              </a:rPr>
              <a:t> </a:t>
            </a:r>
            <a:r>
              <a:rPr lang="en-US" altLang="zh-CN">
                <a:ea typeface="宋体"/>
              </a:rPr>
              <a:t>variability.</a:t>
            </a:r>
            <a:endParaRPr lang="zh-CN" altLang="en-US">
              <a:ea typeface="宋体"/>
            </a:endParaRPr>
          </a:p>
        </p:txBody>
      </p:sp>
      <p:sp>
        <p:nvSpPr>
          <p:cNvPr id="4" name="灯片编号占位符 3"/>
          <p:cNvSpPr>
            <a:spLocks noGrp="1"/>
          </p:cNvSpPr>
          <p:nvPr>
            <p:ph type="sldNum" sz="quarter" idx="5"/>
          </p:nvPr>
        </p:nvSpPr>
        <p:spPr/>
        <p:txBody>
          <a:bodyPr/>
          <a:lstStyle/>
          <a:p>
            <a:fld id="{5E13ECD2-14D7-4265-AF23-95505127F74C}" type="slidenum">
              <a:rPr lang="en-SG" smtClean="0"/>
              <a:pPr/>
              <a:t>31</a:t>
            </a:fld>
            <a:endParaRPr lang="en-SG"/>
          </a:p>
        </p:txBody>
      </p:sp>
    </p:spTree>
    <p:extLst>
      <p:ext uri="{BB962C8B-B14F-4D97-AF65-F5344CB8AC3E}">
        <p14:creationId xmlns:p14="http://schemas.microsoft.com/office/powerpoint/2010/main" val="35912514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a:t>This is what our system front-end interface looks like, perhaps it will be in the AR glasses in the future. The left part contains several switch buttons/ This screenshot shows the user interface of both the map and the system. The right panel alert will show up if incoming traffic is detected from behind.</a:t>
            </a:r>
            <a:r>
              <a:rPr kumimoji="1" lang="zh-CN" altLang="en-US"/>
              <a:t> </a:t>
            </a:r>
            <a:r>
              <a:rPr kumimoji="1" lang="en" altLang="zh-CN"/>
              <a:t>The middle section is our main functional display area, where it connects to the backend of our system and process data simultaneously.</a:t>
            </a:r>
            <a:endParaRPr kumimoji="1" lang="zh-CN" altLang="en-US"/>
          </a:p>
        </p:txBody>
      </p:sp>
      <p:sp>
        <p:nvSpPr>
          <p:cNvPr id="4" name="灯片编号占位符 3"/>
          <p:cNvSpPr>
            <a:spLocks noGrp="1"/>
          </p:cNvSpPr>
          <p:nvPr>
            <p:ph type="sldNum" sz="quarter" idx="5"/>
          </p:nvPr>
        </p:nvSpPr>
        <p:spPr/>
        <p:txBody>
          <a:bodyPr/>
          <a:lstStyle/>
          <a:p>
            <a:fld id="{5E13ECD2-14D7-4265-AF23-95505127F74C}" type="slidenum">
              <a:rPr lang="en-SG" smtClean="0"/>
              <a:pPr/>
              <a:t>35</a:t>
            </a:fld>
            <a:endParaRPr lang="en-SG"/>
          </a:p>
        </p:txBody>
      </p:sp>
    </p:spTree>
    <p:extLst>
      <p:ext uri="{BB962C8B-B14F-4D97-AF65-F5344CB8AC3E}">
        <p14:creationId xmlns:p14="http://schemas.microsoft.com/office/powerpoint/2010/main" val="8892855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ea typeface="宋体"/>
              </a:rPr>
              <a:t>Here’s our content page. Firstly we’ll introduce our project and its business value. Then we’ll present our technical overview, including data processing, model architecture, and tasks.  And finally, the last part is conclusions.</a:t>
            </a:r>
            <a:endParaRPr lang="zh-CN">
              <a:ea typeface="宋体"/>
            </a:endParaRPr>
          </a:p>
        </p:txBody>
      </p:sp>
      <p:sp>
        <p:nvSpPr>
          <p:cNvPr id="4" name="灯片编号占位符 3"/>
          <p:cNvSpPr>
            <a:spLocks noGrp="1"/>
          </p:cNvSpPr>
          <p:nvPr>
            <p:ph type="sldNum" sz="quarter" idx="5"/>
          </p:nvPr>
        </p:nvSpPr>
        <p:spPr/>
        <p:txBody>
          <a:bodyPr/>
          <a:lstStyle/>
          <a:p>
            <a:fld id="{5E13ECD2-14D7-4265-AF23-95505127F74C}" type="slidenum">
              <a:rPr lang="en-SG" smtClean="0"/>
              <a:pPr/>
              <a:t>2</a:t>
            </a:fld>
            <a:endParaRPr lang="en-SG"/>
          </a:p>
        </p:txBody>
      </p:sp>
    </p:spTree>
    <p:extLst>
      <p:ext uri="{BB962C8B-B14F-4D97-AF65-F5344CB8AC3E}">
        <p14:creationId xmlns:p14="http://schemas.microsoft.com/office/powerpoint/2010/main" val="24333425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ea typeface="宋体"/>
              </a:rPr>
              <a:t>Our project presents an Augmented Reality (AR) eyewear, a system designed specifically to enhance cyclists' safety and navigation capabilities on the road. </a:t>
            </a:r>
          </a:p>
          <a:p>
            <a:r>
              <a:rPr lang="en-US" altLang="zh-CN">
                <a:ea typeface="宋体"/>
              </a:rPr>
              <a:t>Unlike conventional cycling aids, which often lack real-time responsiveness, our AR eyewear integrates advanced detection and assistance technologies into a single, easy-to-use platform for cyclists and personal mobility device users.</a:t>
            </a:r>
            <a:endParaRPr lang="zh-CN">
              <a:ea typeface="宋体"/>
            </a:endParaRPr>
          </a:p>
        </p:txBody>
      </p:sp>
      <p:sp>
        <p:nvSpPr>
          <p:cNvPr id="4" name="灯片编号占位符 3"/>
          <p:cNvSpPr>
            <a:spLocks noGrp="1"/>
          </p:cNvSpPr>
          <p:nvPr>
            <p:ph type="sldNum" sz="quarter" idx="5"/>
          </p:nvPr>
        </p:nvSpPr>
        <p:spPr/>
        <p:txBody>
          <a:bodyPr/>
          <a:lstStyle/>
          <a:p>
            <a:fld id="{5E13ECD2-14D7-4265-AF23-95505127F74C}" type="slidenum">
              <a:rPr lang="en-SG" smtClean="0"/>
              <a:pPr/>
              <a:t>4</a:t>
            </a:fld>
            <a:endParaRPr lang="en-SG"/>
          </a:p>
        </p:txBody>
      </p:sp>
    </p:spTree>
    <p:extLst>
      <p:ext uri="{BB962C8B-B14F-4D97-AF65-F5344CB8AC3E}">
        <p14:creationId xmlns:p14="http://schemas.microsoft.com/office/powerpoint/2010/main" val="18783006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a:ea typeface="宋体"/>
              </a:rPr>
              <a:t>As for the business problem statement, in 2023, there were more than six hundred cyclist accidents happened in Singapore. </a:t>
            </a:r>
            <a:endParaRPr lang="zh-CN" altLang="zh-CN">
              <a:ea typeface="宋体"/>
            </a:endParaRPr>
          </a:p>
          <a:p>
            <a:endParaRPr lang="en-US" altLang="zh-CN">
              <a:ea typeface="宋体"/>
            </a:endParaRPr>
          </a:p>
          <a:p>
            <a:r>
              <a:rPr lang="en-US" altLang="zh-CN">
                <a:ea typeface="宋体"/>
              </a:rPr>
              <a:t>Simultaneously, the interest in sustainable transportation is growing. </a:t>
            </a:r>
            <a:endParaRPr lang="zh-CN" altLang="zh-CN">
              <a:ea typeface="宋体"/>
            </a:endParaRPr>
          </a:p>
          <a:p>
            <a:endParaRPr lang="en-US" altLang="zh-CN">
              <a:ea typeface="宋体"/>
            </a:endParaRPr>
          </a:p>
          <a:p>
            <a:r>
              <a:rPr lang="en-US" altLang="zh-CN">
                <a:ea typeface="宋体"/>
              </a:rPr>
              <a:t>Our focus? Improving cyclist safety and promoting low-carbon travel. The benefits? Safer streets and a healthier environment.</a:t>
            </a:r>
            <a:endParaRPr lang="zh-CN" altLang="zh-CN">
              <a:ea typeface="宋体"/>
            </a:endParaRPr>
          </a:p>
          <a:p>
            <a:endParaRPr lang="zh-CN" altLang="zh-CN"/>
          </a:p>
          <a:p>
            <a:endParaRPr kumimoji="1" lang="zh-CN" altLang="en-US"/>
          </a:p>
        </p:txBody>
      </p:sp>
      <p:sp>
        <p:nvSpPr>
          <p:cNvPr id="4" name="灯片编号占位符 3"/>
          <p:cNvSpPr>
            <a:spLocks noGrp="1"/>
          </p:cNvSpPr>
          <p:nvPr>
            <p:ph type="sldNum" sz="quarter" idx="5"/>
          </p:nvPr>
        </p:nvSpPr>
        <p:spPr/>
        <p:txBody>
          <a:bodyPr/>
          <a:lstStyle/>
          <a:p>
            <a:fld id="{5E13ECD2-14D7-4265-AF23-95505127F74C}" type="slidenum">
              <a:rPr lang="en-SG" smtClean="0"/>
              <a:pPr/>
              <a:t>5</a:t>
            </a:fld>
            <a:endParaRPr lang="en-SG"/>
          </a:p>
        </p:txBody>
      </p:sp>
    </p:spTree>
    <p:extLst>
      <p:ext uri="{BB962C8B-B14F-4D97-AF65-F5344CB8AC3E}">
        <p14:creationId xmlns:p14="http://schemas.microsoft.com/office/powerpoint/2010/main" val="21842200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 Dataset Preprocessing Slide Content</a:t>
            </a:r>
            <a:endParaRPr lang="zh-CN"/>
          </a:p>
          <a:p>
            <a:r>
              <a:rPr lang="en-US" altLang="zh-CN">
                <a:ea typeface="宋体"/>
              </a:rPr>
              <a:t> </a:t>
            </a:r>
            <a:endParaRPr lang="zh-CN">
              <a:ea typeface="宋体"/>
            </a:endParaRPr>
          </a:p>
          <a:p>
            <a:r>
              <a:rPr lang="en-US" altLang="zh-CN"/>
              <a:t>#### Label Conversion</a:t>
            </a:r>
            <a:endParaRPr lang="zh-CN"/>
          </a:p>
          <a:p>
            <a:r>
              <a:rPr lang="en-US" altLang="zh-CN">
                <a:ea typeface="宋体"/>
              </a:rPr>
              <a:t> </a:t>
            </a:r>
            <a:endParaRPr lang="zh-CN">
              <a:ea typeface="宋体"/>
            </a:endParaRPr>
          </a:p>
          <a:p>
            <a:r>
              <a:rPr lang="en-US" altLang="zh-CN">
                <a:ea typeface="宋体"/>
              </a:rPr>
              <a:t>##### Detection:</a:t>
            </a:r>
            <a:endParaRPr lang="zh-CN">
              <a:ea typeface="宋体"/>
            </a:endParaRPr>
          </a:p>
          <a:p>
            <a:r>
              <a:rPr lang="en-US" altLang="zh-CN">
                <a:ea typeface="宋体"/>
              </a:rPr>
              <a:t>- **Bounding Box Coordinate to YOLO format**</a:t>
            </a:r>
            <a:endParaRPr lang="zh-CN">
              <a:ea typeface="宋体"/>
            </a:endParaRPr>
          </a:p>
          <a:p>
            <a:r>
              <a:rPr lang="en-US" altLang="zh-CN">
                <a:ea typeface="宋体"/>
              </a:rPr>
              <a:t>  - **Objective**: Convert the raw bounding box coordinates from the dataset into the YOLO format for efficient training and detection.</a:t>
            </a:r>
            <a:endParaRPr lang="zh-CN">
              <a:ea typeface="宋体"/>
            </a:endParaRPr>
          </a:p>
          <a:p>
            <a:r>
              <a:rPr lang="en-US" altLang="zh-CN">
                <a:ea typeface="宋体"/>
              </a:rPr>
              <a:t>  - **Steps**:</a:t>
            </a:r>
            <a:endParaRPr lang="zh-CN">
              <a:ea typeface="宋体"/>
            </a:endParaRPr>
          </a:p>
          <a:p>
            <a:r>
              <a:rPr lang="en-US" altLang="zh-CN">
                <a:ea typeface="宋体"/>
              </a:rPr>
              <a:t>    1. Extract the bounding box coordinates (</a:t>
            </a:r>
            <a:r>
              <a:rPr lang="en-US" altLang="zh-CN" err="1">
                <a:ea typeface="宋体"/>
              </a:rPr>
              <a:t>xmin</a:t>
            </a:r>
            <a:r>
              <a:rPr lang="en-US" altLang="zh-CN">
                <a:ea typeface="宋体"/>
              </a:rPr>
              <a:t>, </a:t>
            </a:r>
            <a:r>
              <a:rPr lang="en-US" altLang="zh-CN" err="1">
                <a:ea typeface="宋体"/>
              </a:rPr>
              <a:t>ymin</a:t>
            </a:r>
            <a:r>
              <a:rPr lang="en-US" altLang="zh-CN">
                <a:ea typeface="宋体"/>
              </a:rPr>
              <a:t>, </a:t>
            </a:r>
            <a:r>
              <a:rPr lang="en-US" altLang="zh-CN" err="1">
                <a:ea typeface="宋体"/>
              </a:rPr>
              <a:t>xmax</a:t>
            </a:r>
            <a:r>
              <a:rPr lang="en-US" altLang="zh-CN">
                <a:ea typeface="宋体"/>
              </a:rPr>
              <a:t>, </a:t>
            </a:r>
            <a:r>
              <a:rPr lang="en-US" altLang="zh-CN" err="1">
                <a:ea typeface="宋体"/>
              </a:rPr>
              <a:t>ymax</a:t>
            </a:r>
            <a:r>
              <a:rPr lang="en-US" altLang="zh-CN">
                <a:ea typeface="宋体"/>
              </a:rPr>
              <a:t>).</a:t>
            </a:r>
            <a:endParaRPr lang="zh-CN">
              <a:ea typeface="宋体"/>
            </a:endParaRPr>
          </a:p>
          <a:p>
            <a:r>
              <a:rPr lang="en-US" altLang="zh-CN">
                <a:ea typeface="宋体"/>
              </a:rPr>
              <a:t>    2. Calculate the width (w) and height (h) of the bounding box.</a:t>
            </a:r>
            <a:endParaRPr lang="zh-CN">
              <a:ea typeface="宋体"/>
            </a:endParaRPr>
          </a:p>
          <a:p>
            <a:r>
              <a:rPr lang="en-US" altLang="zh-CN">
                <a:ea typeface="宋体"/>
              </a:rPr>
              <a:t>    3. Compute the center coordinates (</a:t>
            </a:r>
            <a:r>
              <a:rPr lang="en-US" altLang="zh-CN" err="1">
                <a:ea typeface="宋体"/>
              </a:rPr>
              <a:t>x_center</a:t>
            </a:r>
            <a:r>
              <a:rPr lang="en-US" altLang="zh-CN">
                <a:ea typeface="宋体"/>
              </a:rPr>
              <a:t>, </a:t>
            </a:r>
            <a:r>
              <a:rPr lang="en-US" altLang="zh-CN" err="1">
                <a:ea typeface="宋体"/>
              </a:rPr>
              <a:t>y_center</a:t>
            </a:r>
            <a:r>
              <a:rPr lang="en-US" altLang="zh-CN">
                <a:ea typeface="宋体"/>
              </a:rPr>
              <a:t>) of the bounding box.</a:t>
            </a:r>
            <a:endParaRPr lang="zh-CN">
              <a:ea typeface="宋体"/>
            </a:endParaRPr>
          </a:p>
          <a:p>
            <a:r>
              <a:rPr lang="en-US" altLang="zh-CN">
                <a:ea typeface="宋体"/>
              </a:rPr>
              <a:t>    4. Normalize the coordinates by dividing by the image width and height.</a:t>
            </a:r>
            <a:endParaRPr lang="zh-CN">
              <a:ea typeface="宋体"/>
            </a:endParaRPr>
          </a:p>
          <a:p>
            <a:r>
              <a:rPr lang="en-US" altLang="zh-CN">
                <a:ea typeface="宋体"/>
              </a:rPr>
              <a:t>    5. Format the data as (</a:t>
            </a:r>
            <a:r>
              <a:rPr lang="en-US" altLang="zh-CN" err="1">
                <a:ea typeface="宋体"/>
              </a:rPr>
              <a:t>class_id</a:t>
            </a:r>
            <a:r>
              <a:rPr lang="en-US" altLang="zh-CN">
                <a:ea typeface="宋体"/>
              </a:rPr>
              <a:t>, </a:t>
            </a:r>
            <a:r>
              <a:rPr lang="en-US" altLang="zh-CN" err="1">
                <a:ea typeface="宋体"/>
              </a:rPr>
              <a:t>x_center</a:t>
            </a:r>
            <a:r>
              <a:rPr lang="en-US" altLang="zh-CN">
                <a:ea typeface="宋体"/>
              </a:rPr>
              <a:t>, </a:t>
            </a:r>
            <a:r>
              <a:rPr lang="en-US" altLang="zh-CN" err="1">
                <a:ea typeface="宋体"/>
              </a:rPr>
              <a:t>y_center</a:t>
            </a:r>
            <a:r>
              <a:rPr lang="en-US" altLang="zh-CN">
                <a:ea typeface="宋体"/>
              </a:rPr>
              <a:t>, w, h).</a:t>
            </a:r>
            <a:endParaRPr lang="zh-CN">
              <a:ea typeface="宋体"/>
            </a:endParaRPr>
          </a:p>
          <a:p>
            <a:r>
              <a:rPr lang="en-US" altLang="zh-CN">
                <a:ea typeface="宋体"/>
              </a:rPr>
              <a:t> </a:t>
            </a:r>
            <a:endParaRPr lang="zh-CN">
              <a:ea typeface="宋体"/>
            </a:endParaRPr>
          </a:p>
          <a:p>
            <a:r>
              <a:rPr lang="en-US" altLang="zh-CN">
                <a:ea typeface="宋体"/>
              </a:rPr>
              <a:t>##### Segmentation:</a:t>
            </a:r>
            <a:endParaRPr lang="zh-CN">
              <a:ea typeface="宋体"/>
            </a:endParaRPr>
          </a:p>
          <a:p>
            <a:r>
              <a:rPr lang="en-US" altLang="zh-CN">
                <a:ea typeface="宋体"/>
              </a:rPr>
              <a:t> </a:t>
            </a:r>
            <a:endParaRPr lang="zh-CN">
              <a:ea typeface="宋体"/>
            </a:endParaRPr>
          </a:p>
          <a:p>
            <a:r>
              <a:rPr lang="en-US" altLang="zh-CN">
                <a:ea typeface="宋体"/>
              </a:rPr>
              <a:t>###### Drivable Areas:</a:t>
            </a:r>
            <a:endParaRPr lang="zh-CN">
              <a:ea typeface="宋体"/>
            </a:endParaRPr>
          </a:p>
          <a:p>
            <a:r>
              <a:rPr lang="en-US" altLang="zh-CN">
                <a:ea typeface="宋体"/>
              </a:rPr>
              <a:t>- **Json to YOLO**:</a:t>
            </a:r>
            <a:endParaRPr lang="zh-CN">
              <a:ea typeface="宋体"/>
            </a:endParaRPr>
          </a:p>
          <a:p>
            <a:r>
              <a:rPr lang="en-US" altLang="zh-CN">
                <a:ea typeface="宋体"/>
              </a:rPr>
              <a:t>  - **Objective**: Transform segmentation data from JSON format to YOLO format for consistent data handling.</a:t>
            </a:r>
            <a:endParaRPr lang="zh-CN">
              <a:ea typeface="宋体"/>
            </a:endParaRPr>
          </a:p>
          <a:p>
            <a:r>
              <a:rPr lang="en-US" altLang="zh-CN">
                <a:ea typeface="宋体"/>
              </a:rPr>
              <a:t>  - **Steps**:</a:t>
            </a:r>
            <a:endParaRPr lang="zh-CN">
              <a:ea typeface="宋体"/>
            </a:endParaRPr>
          </a:p>
          <a:p>
            <a:r>
              <a:rPr lang="en-US" altLang="zh-CN">
                <a:ea typeface="宋体"/>
              </a:rPr>
              <a:t>    1. Parse JSON files to extract drivable area polygons.</a:t>
            </a:r>
            <a:endParaRPr lang="zh-CN">
              <a:ea typeface="宋体"/>
            </a:endParaRPr>
          </a:p>
          <a:p>
            <a:r>
              <a:rPr lang="en-US" altLang="zh-CN">
                <a:ea typeface="宋体"/>
              </a:rPr>
              <a:t>    2. Convert polygons into a suitable format for YOLO training.</a:t>
            </a:r>
            <a:endParaRPr lang="zh-CN">
              <a:ea typeface="宋体"/>
            </a:endParaRPr>
          </a:p>
          <a:p>
            <a:r>
              <a:rPr lang="en-US" altLang="zh-CN">
                <a:ea typeface="宋体"/>
              </a:rPr>
              <a:t>    3. Normalize the coordinates based on image dimensions.</a:t>
            </a:r>
            <a:endParaRPr lang="zh-CN">
              <a:ea typeface="宋体"/>
            </a:endParaRPr>
          </a:p>
          <a:p>
            <a:r>
              <a:rPr lang="en-US" altLang="zh-CN">
                <a:ea typeface="宋体"/>
              </a:rPr>
              <a:t> </a:t>
            </a:r>
            <a:endParaRPr lang="zh-CN">
              <a:ea typeface="宋体"/>
            </a:endParaRPr>
          </a:p>
          <a:p>
            <a:r>
              <a:rPr lang="en-US" altLang="zh-CN">
                <a:ea typeface="宋体"/>
              </a:rPr>
              <a:t>- **Normalization**:</a:t>
            </a:r>
            <a:endParaRPr lang="zh-CN">
              <a:ea typeface="宋体"/>
            </a:endParaRPr>
          </a:p>
          <a:p>
            <a:r>
              <a:rPr lang="en-US" altLang="zh-CN">
                <a:ea typeface="宋体"/>
              </a:rPr>
              <a:t>  - **Objective**: Ensure all coordinates are within the [0, 1] range.</a:t>
            </a:r>
            <a:endParaRPr lang="zh-CN">
              <a:ea typeface="宋体"/>
            </a:endParaRPr>
          </a:p>
          <a:p>
            <a:r>
              <a:rPr lang="en-US" altLang="zh-CN">
                <a:ea typeface="宋体"/>
              </a:rPr>
              <a:t>  - **Steps**:</a:t>
            </a:r>
            <a:endParaRPr lang="zh-CN">
              <a:ea typeface="宋体"/>
            </a:endParaRPr>
          </a:p>
          <a:p>
            <a:r>
              <a:rPr lang="en-US" altLang="zh-CN">
                <a:ea typeface="宋体"/>
              </a:rPr>
              <a:t>    1. Divide each coordinate by the respective dimension (width or height).</a:t>
            </a:r>
            <a:endParaRPr lang="zh-CN">
              <a:ea typeface="宋体"/>
            </a:endParaRPr>
          </a:p>
          <a:p>
            <a:r>
              <a:rPr lang="en-US" altLang="zh-CN">
                <a:ea typeface="宋体"/>
              </a:rPr>
              <a:t>    2. Adjust the data to fit within the YOLO framework.</a:t>
            </a:r>
            <a:endParaRPr lang="zh-CN">
              <a:ea typeface="宋体"/>
            </a:endParaRPr>
          </a:p>
          <a:p>
            <a:r>
              <a:rPr lang="en-US" altLang="zh-CN">
                <a:ea typeface="宋体"/>
              </a:rPr>
              <a:t> </a:t>
            </a:r>
            <a:endParaRPr lang="zh-CN">
              <a:ea typeface="宋体"/>
            </a:endParaRPr>
          </a:p>
          <a:p>
            <a:r>
              <a:rPr lang="en-US" altLang="zh-CN">
                <a:ea typeface="宋体"/>
              </a:rPr>
              <a:t>###### Lane:</a:t>
            </a:r>
            <a:endParaRPr lang="zh-CN">
              <a:ea typeface="宋体"/>
            </a:endParaRPr>
          </a:p>
          <a:p>
            <a:r>
              <a:rPr lang="en-US" altLang="zh-CN">
                <a:ea typeface="宋体"/>
              </a:rPr>
              <a:t>- **Polylines interpolation**:</a:t>
            </a:r>
            <a:endParaRPr lang="zh-CN">
              <a:ea typeface="宋体"/>
            </a:endParaRPr>
          </a:p>
          <a:p>
            <a:r>
              <a:rPr lang="en-US" altLang="zh-CN">
                <a:ea typeface="宋体"/>
              </a:rPr>
              <a:t>  - **Objective**: Convert lane polylines into a format usable by YOLO.</a:t>
            </a:r>
            <a:endParaRPr lang="zh-CN">
              <a:ea typeface="宋体"/>
            </a:endParaRPr>
          </a:p>
          <a:p>
            <a:r>
              <a:rPr lang="en-US" altLang="zh-CN">
                <a:ea typeface="宋体"/>
              </a:rPr>
              <a:t>  - **Steps**:</a:t>
            </a:r>
            <a:endParaRPr lang="zh-CN">
              <a:ea typeface="宋体"/>
            </a:endParaRPr>
          </a:p>
          <a:p>
            <a:r>
              <a:rPr lang="en-US" altLang="zh-CN">
                <a:ea typeface="宋体"/>
              </a:rPr>
              <a:t>    1. Extract lane points from JSON files.</a:t>
            </a:r>
            <a:endParaRPr lang="zh-CN">
              <a:ea typeface="宋体"/>
            </a:endParaRPr>
          </a:p>
          <a:p>
            <a:r>
              <a:rPr lang="en-US" altLang="zh-CN">
                <a:ea typeface="宋体"/>
              </a:rPr>
              <a:t>    2. Interpolate points to create smooth polylines.</a:t>
            </a:r>
            <a:endParaRPr lang="zh-CN">
              <a:ea typeface="宋体"/>
            </a:endParaRPr>
          </a:p>
          <a:p>
            <a:r>
              <a:rPr lang="en-US" altLang="zh-CN">
                <a:ea typeface="宋体"/>
              </a:rPr>
              <a:t>    3. Normalize the points to fit within the image dimensions.</a:t>
            </a:r>
            <a:endParaRPr lang="zh-CN">
              <a:ea typeface="宋体"/>
            </a:endParaRPr>
          </a:p>
          <a:p>
            <a:r>
              <a:rPr lang="en-US" altLang="zh-CN">
                <a:ea typeface="宋体"/>
              </a:rPr>
              <a:t> </a:t>
            </a:r>
            <a:endParaRPr lang="zh-CN">
              <a:ea typeface="宋体"/>
            </a:endParaRPr>
          </a:p>
          <a:p>
            <a:r>
              <a:rPr lang="en-US" altLang="zh-CN">
                <a:ea typeface="宋体"/>
              </a:rPr>
              <a:t>- **Json to YOLO**:</a:t>
            </a:r>
            <a:endParaRPr lang="zh-CN">
              <a:ea typeface="宋体"/>
            </a:endParaRPr>
          </a:p>
          <a:p>
            <a:r>
              <a:rPr lang="en-US" altLang="zh-CN">
                <a:ea typeface="宋体"/>
              </a:rPr>
              <a:t>  - **Objective**: Convert lane data from JSON to YOLO format.</a:t>
            </a:r>
            <a:endParaRPr lang="zh-CN">
              <a:ea typeface="宋体"/>
            </a:endParaRPr>
          </a:p>
          <a:p>
            <a:r>
              <a:rPr lang="en-US" altLang="zh-CN">
                <a:ea typeface="宋体"/>
              </a:rPr>
              <a:t>  - **Steps**:</a:t>
            </a:r>
            <a:endParaRPr lang="zh-CN">
              <a:ea typeface="宋体"/>
            </a:endParaRPr>
          </a:p>
          <a:p>
            <a:r>
              <a:rPr lang="en-US" altLang="zh-CN">
                <a:ea typeface="宋体"/>
              </a:rPr>
              <a:t>    1. Parse JSON files to extract lane markings.</a:t>
            </a:r>
            <a:endParaRPr lang="zh-CN">
              <a:ea typeface="宋体"/>
            </a:endParaRPr>
          </a:p>
          <a:p>
            <a:r>
              <a:rPr lang="en-US" altLang="zh-CN">
                <a:ea typeface="宋体"/>
              </a:rPr>
              <a:t>    2. Transform the lane data into a format suitable for YOLO.</a:t>
            </a:r>
            <a:endParaRPr lang="zh-CN">
              <a:ea typeface="宋体"/>
            </a:endParaRPr>
          </a:p>
          <a:p>
            <a:r>
              <a:rPr lang="en-US" altLang="zh-CN">
                <a:ea typeface="宋体"/>
              </a:rPr>
              <a:t>    3. Normalize the coordinates.</a:t>
            </a:r>
            <a:endParaRPr lang="zh-CN">
              <a:ea typeface="宋体"/>
            </a:endParaRPr>
          </a:p>
          <a:p>
            <a:r>
              <a:rPr lang="en-US" altLang="zh-CN">
                <a:ea typeface="宋体"/>
              </a:rPr>
              <a:t> </a:t>
            </a:r>
            <a:endParaRPr lang="zh-CN">
              <a:ea typeface="宋体"/>
            </a:endParaRPr>
          </a:p>
          <a:p>
            <a:r>
              <a:rPr lang="en-US" altLang="zh-CN">
                <a:ea typeface="宋体"/>
              </a:rPr>
              <a:t>- **Normalization**:</a:t>
            </a:r>
            <a:endParaRPr lang="zh-CN">
              <a:ea typeface="宋体"/>
            </a:endParaRPr>
          </a:p>
          <a:p>
            <a:r>
              <a:rPr lang="en-US" altLang="zh-CN">
                <a:ea typeface="宋体"/>
              </a:rPr>
              <a:t>  - **Objective**: Standardize the coordinates to the [0, 1] range.</a:t>
            </a:r>
            <a:endParaRPr lang="zh-CN">
              <a:ea typeface="宋体"/>
            </a:endParaRPr>
          </a:p>
          <a:p>
            <a:r>
              <a:rPr lang="en-US" altLang="zh-CN">
                <a:ea typeface="宋体"/>
              </a:rPr>
              <a:t>  - **Steps**:</a:t>
            </a:r>
            <a:endParaRPr lang="zh-CN">
              <a:ea typeface="宋体"/>
            </a:endParaRPr>
          </a:p>
          <a:p>
            <a:r>
              <a:rPr lang="en-US" altLang="zh-CN">
                <a:ea typeface="宋体"/>
              </a:rPr>
              <a:t>    1. Normalize each coordinate by the image dimensions.</a:t>
            </a:r>
            <a:endParaRPr lang="zh-CN">
              <a:ea typeface="宋体"/>
            </a:endParaRPr>
          </a:p>
          <a:p>
            <a:r>
              <a:rPr lang="en-US" altLang="zh-CN">
                <a:ea typeface="宋体"/>
              </a:rPr>
              <a:t>    2. Ensure compatibility with YOLO’s requirements.</a:t>
            </a:r>
            <a:endParaRPr lang="zh-CN">
              <a:ea typeface="宋体"/>
            </a:endParaRPr>
          </a:p>
          <a:p>
            <a:r>
              <a:rPr lang="en-US" altLang="zh-CN">
                <a:ea typeface="宋体"/>
              </a:rPr>
              <a:t> </a:t>
            </a:r>
            <a:endParaRPr lang="zh-CN">
              <a:ea typeface="宋体"/>
            </a:endParaRPr>
          </a:p>
          <a:p>
            <a:r>
              <a:rPr lang="en-US" altLang="zh-CN">
                <a:ea typeface="宋体"/>
              </a:rPr>
              <a:t>This preprocessing ensures that our dataset is accurately formatted for efficient training and detection, enabling robust performance in various conditions encountered by cyclists.</a:t>
            </a:r>
            <a:endParaRPr lang="zh-CN">
              <a:ea typeface="宋体"/>
            </a:endParaRPr>
          </a:p>
        </p:txBody>
      </p:sp>
      <p:sp>
        <p:nvSpPr>
          <p:cNvPr id="4" name="灯片编号占位符 3"/>
          <p:cNvSpPr>
            <a:spLocks noGrp="1"/>
          </p:cNvSpPr>
          <p:nvPr>
            <p:ph type="sldNum" sz="quarter" idx="5"/>
          </p:nvPr>
        </p:nvSpPr>
        <p:spPr/>
        <p:txBody>
          <a:bodyPr/>
          <a:lstStyle/>
          <a:p>
            <a:fld id="{5E13ECD2-14D7-4265-AF23-95505127F74C}" type="slidenum">
              <a:rPr lang="en-SG" smtClean="0"/>
              <a:pPr/>
              <a:t>9</a:t>
            </a:fld>
            <a:endParaRPr lang="en-SG"/>
          </a:p>
        </p:txBody>
      </p:sp>
    </p:spTree>
    <p:extLst>
      <p:ext uri="{BB962C8B-B14F-4D97-AF65-F5344CB8AC3E}">
        <p14:creationId xmlns:p14="http://schemas.microsoft.com/office/powerpoint/2010/main" val="16332269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 Dataset Preprocessing Slide Content</a:t>
            </a:r>
            <a:endParaRPr lang="zh-CN"/>
          </a:p>
          <a:p>
            <a:r>
              <a:rPr lang="en-US" altLang="zh-CN">
                <a:ea typeface="宋体"/>
              </a:rPr>
              <a:t> </a:t>
            </a:r>
            <a:endParaRPr lang="zh-CN">
              <a:ea typeface="宋体"/>
            </a:endParaRPr>
          </a:p>
          <a:p>
            <a:r>
              <a:rPr lang="en-US" altLang="zh-CN"/>
              <a:t>#### Label Conversion</a:t>
            </a:r>
            <a:endParaRPr lang="zh-CN"/>
          </a:p>
          <a:p>
            <a:r>
              <a:rPr lang="en-US" altLang="zh-CN">
                <a:ea typeface="宋体"/>
              </a:rPr>
              <a:t> </a:t>
            </a:r>
            <a:endParaRPr lang="zh-CN">
              <a:ea typeface="宋体"/>
            </a:endParaRPr>
          </a:p>
          <a:p>
            <a:r>
              <a:rPr lang="en-US" altLang="zh-CN">
                <a:ea typeface="宋体"/>
              </a:rPr>
              <a:t>##### Detection:</a:t>
            </a:r>
            <a:endParaRPr lang="zh-CN">
              <a:ea typeface="宋体"/>
            </a:endParaRPr>
          </a:p>
          <a:p>
            <a:r>
              <a:rPr lang="en-US" altLang="zh-CN">
                <a:ea typeface="宋体"/>
              </a:rPr>
              <a:t>- **Bounding Box Coordinate to YOLO format**</a:t>
            </a:r>
            <a:endParaRPr lang="zh-CN">
              <a:ea typeface="宋体"/>
            </a:endParaRPr>
          </a:p>
          <a:p>
            <a:r>
              <a:rPr lang="en-US" altLang="zh-CN">
                <a:ea typeface="宋体"/>
              </a:rPr>
              <a:t>  - **Objective**: Convert the raw bounding box coordinates from the dataset into the YOLO format for efficient training and detection.</a:t>
            </a:r>
            <a:endParaRPr lang="zh-CN">
              <a:ea typeface="宋体"/>
            </a:endParaRPr>
          </a:p>
          <a:p>
            <a:r>
              <a:rPr lang="en-US" altLang="zh-CN">
                <a:ea typeface="宋体"/>
              </a:rPr>
              <a:t>  - **Steps**:</a:t>
            </a:r>
            <a:endParaRPr lang="zh-CN">
              <a:ea typeface="宋体"/>
            </a:endParaRPr>
          </a:p>
          <a:p>
            <a:r>
              <a:rPr lang="en-US" altLang="zh-CN">
                <a:ea typeface="宋体"/>
              </a:rPr>
              <a:t>    1. Extract the bounding box coordinates (</a:t>
            </a:r>
            <a:r>
              <a:rPr lang="en-US" altLang="zh-CN" err="1">
                <a:ea typeface="宋体"/>
              </a:rPr>
              <a:t>xmin</a:t>
            </a:r>
            <a:r>
              <a:rPr lang="en-US" altLang="zh-CN">
                <a:ea typeface="宋体"/>
              </a:rPr>
              <a:t>, </a:t>
            </a:r>
            <a:r>
              <a:rPr lang="en-US" altLang="zh-CN" err="1">
                <a:ea typeface="宋体"/>
              </a:rPr>
              <a:t>ymin</a:t>
            </a:r>
            <a:r>
              <a:rPr lang="en-US" altLang="zh-CN">
                <a:ea typeface="宋体"/>
              </a:rPr>
              <a:t>, </a:t>
            </a:r>
            <a:r>
              <a:rPr lang="en-US" altLang="zh-CN" err="1">
                <a:ea typeface="宋体"/>
              </a:rPr>
              <a:t>xmax</a:t>
            </a:r>
            <a:r>
              <a:rPr lang="en-US" altLang="zh-CN">
                <a:ea typeface="宋体"/>
              </a:rPr>
              <a:t>, </a:t>
            </a:r>
            <a:r>
              <a:rPr lang="en-US" altLang="zh-CN" err="1">
                <a:ea typeface="宋体"/>
              </a:rPr>
              <a:t>ymax</a:t>
            </a:r>
            <a:r>
              <a:rPr lang="en-US" altLang="zh-CN">
                <a:ea typeface="宋体"/>
              </a:rPr>
              <a:t>).</a:t>
            </a:r>
            <a:endParaRPr lang="zh-CN">
              <a:ea typeface="宋体"/>
            </a:endParaRPr>
          </a:p>
          <a:p>
            <a:r>
              <a:rPr lang="en-US" altLang="zh-CN">
                <a:ea typeface="宋体"/>
              </a:rPr>
              <a:t>    2. Calculate the width (w) and height (h) of the bounding box.</a:t>
            </a:r>
            <a:endParaRPr lang="zh-CN">
              <a:ea typeface="宋体"/>
            </a:endParaRPr>
          </a:p>
          <a:p>
            <a:r>
              <a:rPr lang="en-US" altLang="zh-CN">
                <a:ea typeface="宋体"/>
              </a:rPr>
              <a:t>    3. Compute the center coordinates (</a:t>
            </a:r>
            <a:r>
              <a:rPr lang="en-US" altLang="zh-CN" err="1">
                <a:ea typeface="宋体"/>
              </a:rPr>
              <a:t>x_center</a:t>
            </a:r>
            <a:r>
              <a:rPr lang="en-US" altLang="zh-CN">
                <a:ea typeface="宋体"/>
              </a:rPr>
              <a:t>, </a:t>
            </a:r>
            <a:r>
              <a:rPr lang="en-US" altLang="zh-CN" err="1">
                <a:ea typeface="宋体"/>
              </a:rPr>
              <a:t>y_center</a:t>
            </a:r>
            <a:r>
              <a:rPr lang="en-US" altLang="zh-CN">
                <a:ea typeface="宋体"/>
              </a:rPr>
              <a:t>) of the bounding box.</a:t>
            </a:r>
            <a:endParaRPr lang="zh-CN">
              <a:ea typeface="宋体"/>
            </a:endParaRPr>
          </a:p>
          <a:p>
            <a:r>
              <a:rPr lang="en-US" altLang="zh-CN">
                <a:ea typeface="宋体"/>
              </a:rPr>
              <a:t>    4. Normalize the coordinates by dividing by the image width and height.</a:t>
            </a:r>
            <a:endParaRPr lang="zh-CN">
              <a:ea typeface="宋体"/>
            </a:endParaRPr>
          </a:p>
          <a:p>
            <a:r>
              <a:rPr lang="en-US" altLang="zh-CN">
                <a:ea typeface="宋体"/>
              </a:rPr>
              <a:t>    5. Format the data as (</a:t>
            </a:r>
            <a:r>
              <a:rPr lang="en-US" altLang="zh-CN" err="1">
                <a:ea typeface="宋体"/>
              </a:rPr>
              <a:t>class_id</a:t>
            </a:r>
            <a:r>
              <a:rPr lang="en-US" altLang="zh-CN">
                <a:ea typeface="宋体"/>
              </a:rPr>
              <a:t>, </a:t>
            </a:r>
            <a:r>
              <a:rPr lang="en-US" altLang="zh-CN" err="1">
                <a:ea typeface="宋体"/>
              </a:rPr>
              <a:t>x_center</a:t>
            </a:r>
            <a:r>
              <a:rPr lang="en-US" altLang="zh-CN">
                <a:ea typeface="宋体"/>
              </a:rPr>
              <a:t>, </a:t>
            </a:r>
            <a:r>
              <a:rPr lang="en-US" altLang="zh-CN" err="1">
                <a:ea typeface="宋体"/>
              </a:rPr>
              <a:t>y_center</a:t>
            </a:r>
            <a:r>
              <a:rPr lang="en-US" altLang="zh-CN">
                <a:ea typeface="宋体"/>
              </a:rPr>
              <a:t>, w, h).</a:t>
            </a:r>
            <a:endParaRPr lang="zh-CN">
              <a:ea typeface="宋体"/>
            </a:endParaRPr>
          </a:p>
          <a:p>
            <a:r>
              <a:rPr lang="en-US" altLang="zh-CN">
                <a:ea typeface="宋体"/>
              </a:rPr>
              <a:t> </a:t>
            </a:r>
            <a:endParaRPr lang="zh-CN">
              <a:ea typeface="宋体"/>
            </a:endParaRPr>
          </a:p>
          <a:p>
            <a:r>
              <a:rPr lang="en-US" altLang="zh-CN">
                <a:ea typeface="宋体"/>
              </a:rPr>
              <a:t>##### Segmentation:</a:t>
            </a:r>
            <a:endParaRPr lang="zh-CN">
              <a:ea typeface="宋体"/>
            </a:endParaRPr>
          </a:p>
          <a:p>
            <a:r>
              <a:rPr lang="en-US" altLang="zh-CN">
                <a:ea typeface="宋体"/>
              </a:rPr>
              <a:t> </a:t>
            </a:r>
            <a:endParaRPr lang="zh-CN">
              <a:ea typeface="宋体"/>
            </a:endParaRPr>
          </a:p>
          <a:p>
            <a:r>
              <a:rPr lang="en-US" altLang="zh-CN">
                <a:ea typeface="宋体"/>
              </a:rPr>
              <a:t>###### Drivable Areas:</a:t>
            </a:r>
            <a:endParaRPr lang="zh-CN">
              <a:ea typeface="宋体"/>
            </a:endParaRPr>
          </a:p>
          <a:p>
            <a:r>
              <a:rPr lang="en-US" altLang="zh-CN">
                <a:ea typeface="宋体"/>
              </a:rPr>
              <a:t>- **Json to YOLO**:</a:t>
            </a:r>
            <a:endParaRPr lang="zh-CN">
              <a:ea typeface="宋体"/>
            </a:endParaRPr>
          </a:p>
          <a:p>
            <a:r>
              <a:rPr lang="en-US" altLang="zh-CN">
                <a:ea typeface="宋体"/>
              </a:rPr>
              <a:t>  - **Objective**: Transform segmentation data from JSON format to YOLO format for consistent data handling.</a:t>
            </a:r>
            <a:endParaRPr lang="zh-CN">
              <a:ea typeface="宋体"/>
            </a:endParaRPr>
          </a:p>
          <a:p>
            <a:r>
              <a:rPr lang="en-US" altLang="zh-CN">
                <a:ea typeface="宋体"/>
              </a:rPr>
              <a:t>  - **Steps**:</a:t>
            </a:r>
            <a:endParaRPr lang="zh-CN">
              <a:ea typeface="宋体"/>
            </a:endParaRPr>
          </a:p>
          <a:p>
            <a:r>
              <a:rPr lang="en-US" altLang="zh-CN">
                <a:ea typeface="宋体"/>
              </a:rPr>
              <a:t>    1. Parse JSON files to extract drivable area polygons.</a:t>
            </a:r>
            <a:endParaRPr lang="zh-CN">
              <a:ea typeface="宋体"/>
            </a:endParaRPr>
          </a:p>
          <a:p>
            <a:r>
              <a:rPr lang="en-US" altLang="zh-CN">
                <a:ea typeface="宋体"/>
              </a:rPr>
              <a:t>    2. Convert polygons into a suitable format for YOLO training.</a:t>
            </a:r>
            <a:endParaRPr lang="zh-CN">
              <a:ea typeface="宋体"/>
            </a:endParaRPr>
          </a:p>
          <a:p>
            <a:r>
              <a:rPr lang="en-US" altLang="zh-CN">
                <a:ea typeface="宋体"/>
              </a:rPr>
              <a:t>    3. Normalize the coordinates based on image dimensions.</a:t>
            </a:r>
            <a:endParaRPr lang="zh-CN">
              <a:ea typeface="宋体"/>
            </a:endParaRPr>
          </a:p>
          <a:p>
            <a:r>
              <a:rPr lang="en-US" altLang="zh-CN">
                <a:ea typeface="宋体"/>
              </a:rPr>
              <a:t> </a:t>
            </a:r>
            <a:endParaRPr lang="zh-CN">
              <a:ea typeface="宋体"/>
            </a:endParaRPr>
          </a:p>
          <a:p>
            <a:r>
              <a:rPr lang="en-US" altLang="zh-CN">
                <a:ea typeface="宋体"/>
              </a:rPr>
              <a:t>- **Normalization**:</a:t>
            </a:r>
            <a:endParaRPr lang="zh-CN">
              <a:ea typeface="宋体"/>
            </a:endParaRPr>
          </a:p>
          <a:p>
            <a:r>
              <a:rPr lang="en-US" altLang="zh-CN">
                <a:ea typeface="宋体"/>
              </a:rPr>
              <a:t>  - **Objective**: Ensure all coordinates are within the [0, 1] range.</a:t>
            </a:r>
            <a:endParaRPr lang="zh-CN">
              <a:ea typeface="宋体"/>
            </a:endParaRPr>
          </a:p>
          <a:p>
            <a:r>
              <a:rPr lang="en-US" altLang="zh-CN">
                <a:ea typeface="宋体"/>
              </a:rPr>
              <a:t>  - **Steps**:</a:t>
            </a:r>
            <a:endParaRPr lang="zh-CN">
              <a:ea typeface="宋体"/>
            </a:endParaRPr>
          </a:p>
          <a:p>
            <a:r>
              <a:rPr lang="en-US" altLang="zh-CN">
                <a:ea typeface="宋体"/>
              </a:rPr>
              <a:t>    1. Divide each coordinate by the respective dimension (width or height).</a:t>
            </a:r>
            <a:endParaRPr lang="zh-CN">
              <a:ea typeface="宋体"/>
            </a:endParaRPr>
          </a:p>
          <a:p>
            <a:r>
              <a:rPr lang="en-US" altLang="zh-CN">
                <a:ea typeface="宋体"/>
              </a:rPr>
              <a:t>    2. Adjust the data to fit within the YOLO framework.</a:t>
            </a:r>
            <a:endParaRPr lang="zh-CN">
              <a:ea typeface="宋体"/>
            </a:endParaRPr>
          </a:p>
          <a:p>
            <a:r>
              <a:rPr lang="en-US" altLang="zh-CN">
                <a:ea typeface="宋体"/>
              </a:rPr>
              <a:t> </a:t>
            </a:r>
            <a:endParaRPr lang="zh-CN">
              <a:ea typeface="宋体"/>
            </a:endParaRPr>
          </a:p>
          <a:p>
            <a:r>
              <a:rPr lang="en-US" altLang="zh-CN">
                <a:ea typeface="宋体"/>
              </a:rPr>
              <a:t>###### Lane:</a:t>
            </a:r>
            <a:endParaRPr lang="zh-CN">
              <a:ea typeface="宋体"/>
            </a:endParaRPr>
          </a:p>
          <a:p>
            <a:r>
              <a:rPr lang="en-US" altLang="zh-CN">
                <a:ea typeface="宋体"/>
              </a:rPr>
              <a:t>- **Polylines interpolation**:</a:t>
            </a:r>
            <a:endParaRPr lang="zh-CN">
              <a:ea typeface="宋体"/>
            </a:endParaRPr>
          </a:p>
          <a:p>
            <a:r>
              <a:rPr lang="en-US" altLang="zh-CN">
                <a:ea typeface="宋体"/>
              </a:rPr>
              <a:t>  - **Objective**: Convert lane polylines into a format usable by YOLO.</a:t>
            </a:r>
            <a:endParaRPr lang="zh-CN">
              <a:ea typeface="宋体"/>
            </a:endParaRPr>
          </a:p>
          <a:p>
            <a:r>
              <a:rPr lang="en-US" altLang="zh-CN">
                <a:ea typeface="宋体"/>
              </a:rPr>
              <a:t>  - **Steps**:</a:t>
            </a:r>
            <a:endParaRPr lang="zh-CN">
              <a:ea typeface="宋体"/>
            </a:endParaRPr>
          </a:p>
          <a:p>
            <a:r>
              <a:rPr lang="en-US" altLang="zh-CN">
                <a:ea typeface="宋体"/>
              </a:rPr>
              <a:t>    1. Extract lane points from JSON files.</a:t>
            </a:r>
            <a:endParaRPr lang="zh-CN">
              <a:ea typeface="宋体"/>
            </a:endParaRPr>
          </a:p>
          <a:p>
            <a:r>
              <a:rPr lang="en-US" altLang="zh-CN">
                <a:ea typeface="宋体"/>
              </a:rPr>
              <a:t>    2. Interpolate points to create smooth polylines.</a:t>
            </a:r>
            <a:endParaRPr lang="zh-CN">
              <a:ea typeface="宋体"/>
            </a:endParaRPr>
          </a:p>
          <a:p>
            <a:r>
              <a:rPr lang="en-US" altLang="zh-CN">
                <a:ea typeface="宋体"/>
              </a:rPr>
              <a:t>    3. Normalize the points to fit within the image dimensions.</a:t>
            </a:r>
            <a:endParaRPr lang="zh-CN">
              <a:ea typeface="宋体"/>
            </a:endParaRPr>
          </a:p>
          <a:p>
            <a:r>
              <a:rPr lang="en-US" altLang="zh-CN">
                <a:ea typeface="宋体"/>
              </a:rPr>
              <a:t> </a:t>
            </a:r>
            <a:endParaRPr lang="zh-CN">
              <a:ea typeface="宋体"/>
            </a:endParaRPr>
          </a:p>
          <a:p>
            <a:r>
              <a:rPr lang="en-US" altLang="zh-CN">
                <a:ea typeface="宋体"/>
              </a:rPr>
              <a:t>- **Json to YOLO**:</a:t>
            </a:r>
            <a:endParaRPr lang="zh-CN">
              <a:ea typeface="宋体"/>
            </a:endParaRPr>
          </a:p>
          <a:p>
            <a:r>
              <a:rPr lang="en-US" altLang="zh-CN">
                <a:ea typeface="宋体"/>
              </a:rPr>
              <a:t>  - **Objective**: Convert lane data from JSON to YOLO format.</a:t>
            </a:r>
            <a:endParaRPr lang="zh-CN">
              <a:ea typeface="宋体"/>
            </a:endParaRPr>
          </a:p>
          <a:p>
            <a:r>
              <a:rPr lang="en-US" altLang="zh-CN">
                <a:ea typeface="宋体"/>
              </a:rPr>
              <a:t>  - **Steps**:</a:t>
            </a:r>
            <a:endParaRPr lang="zh-CN">
              <a:ea typeface="宋体"/>
            </a:endParaRPr>
          </a:p>
          <a:p>
            <a:r>
              <a:rPr lang="en-US" altLang="zh-CN">
                <a:ea typeface="宋体"/>
              </a:rPr>
              <a:t>    1. Parse JSON files to extract lane markings.</a:t>
            </a:r>
            <a:endParaRPr lang="zh-CN">
              <a:ea typeface="宋体"/>
            </a:endParaRPr>
          </a:p>
          <a:p>
            <a:r>
              <a:rPr lang="en-US" altLang="zh-CN">
                <a:ea typeface="宋体"/>
              </a:rPr>
              <a:t>    2. Transform the lane data into a format suitable for YOLO.</a:t>
            </a:r>
            <a:endParaRPr lang="zh-CN">
              <a:ea typeface="宋体"/>
            </a:endParaRPr>
          </a:p>
          <a:p>
            <a:r>
              <a:rPr lang="en-US" altLang="zh-CN">
                <a:ea typeface="宋体"/>
              </a:rPr>
              <a:t>    3. Normalize the coordinates.</a:t>
            </a:r>
            <a:endParaRPr lang="zh-CN">
              <a:ea typeface="宋体"/>
            </a:endParaRPr>
          </a:p>
          <a:p>
            <a:r>
              <a:rPr lang="en-US" altLang="zh-CN">
                <a:ea typeface="宋体"/>
              </a:rPr>
              <a:t> </a:t>
            </a:r>
            <a:endParaRPr lang="zh-CN">
              <a:ea typeface="宋体"/>
            </a:endParaRPr>
          </a:p>
          <a:p>
            <a:r>
              <a:rPr lang="en-US" altLang="zh-CN">
                <a:ea typeface="宋体"/>
              </a:rPr>
              <a:t>- **Normalization**:</a:t>
            </a:r>
            <a:endParaRPr lang="zh-CN">
              <a:ea typeface="宋体"/>
            </a:endParaRPr>
          </a:p>
          <a:p>
            <a:r>
              <a:rPr lang="en-US" altLang="zh-CN">
                <a:ea typeface="宋体"/>
              </a:rPr>
              <a:t>  - **Objective**: Standardize the coordinates to the [0, 1] range.</a:t>
            </a:r>
            <a:endParaRPr lang="zh-CN">
              <a:ea typeface="宋体"/>
            </a:endParaRPr>
          </a:p>
          <a:p>
            <a:r>
              <a:rPr lang="en-US" altLang="zh-CN">
                <a:ea typeface="宋体"/>
              </a:rPr>
              <a:t>  - **Steps**:</a:t>
            </a:r>
            <a:endParaRPr lang="zh-CN">
              <a:ea typeface="宋体"/>
            </a:endParaRPr>
          </a:p>
          <a:p>
            <a:r>
              <a:rPr lang="en-US" altLang="zh-CN">
                <a:ea typeface="宋体"/>
              </a:rPr>
              <a:t>    1. Normalize each coordinate by the image dimensions.</a:t>
            </a:r>
            <a:endParaRPr lang="zh-CN">
              <a:ea typeface="宋体"/>
            </a:endParaRPr>
          </a:p>
          <a:p>
            <a:r>
              <a:rPr lang="en-US" altLang="zh-CN">
                <a:ea typeface="宋体"/>
              </a:rPr>
              <a:t>    2. Ensure compatibility with YOLO’s requirements.</a:t>
            </a:r>
            <a:endParaRPr lang="zh-CN">
              <a:ea typeface="宋体"/>
            </a:endParaRPr>
          </a:p>
          <a:p>
            <a:r>
              <a:rPr lang="en-US" altLang="zh-CN">
                <a:ea typeface="宋体"/>
              </a:rPr>
              <a:t> </a:t>
            </a:r>
            <a:endParaRPr lang="zh-CN">
              <a:ea typeface="宋体"/>
            </a:endParaRPr>
          </a:p>
          <a:p>
            <a:r>
              <a:rPr lang="en-US" altLang="zh-CN">
                <a:ea typeface="宋体"/>
              </a:rPr>
              <a:t>This preprocessing ensures that our dataset is accurately formatted for efficient training and detection, enabling robust performance in various conditions encountered by cyclists.</a:t>
            </a:r>
            <a:endParaRPr lang="zh-CN">
              <a:ea typeface="宋体"/>
            </a:endParaRPr>
          </a:p>
        </p:txBody>
      </p:sp>
      <p:sp>
        <p:nvSpPr>
          <p:cNvPr id="4" name="灯片编号占位符 3"/>
          <p:cNvSpPr>
            <a:spLocks noGrp="1"/>
          </p:cNvSpPr>
          <p:nvPr>
            <p:ph type="sldNum" sz="quarter" idx="5"/>
          </p:nvPr>
        </p:nvSpPr>
        <p:spPr/>
        <p:txBody>
          <a:bodyPr/>
          <a:lstStyle/>
          <a:p>
            <a:fld id="{5E13ECD2-14D7-4265-AF23-95505127F74C}" type="slidenum">
              <a:rPr lang="en-SG" smtClean="0"/>
              <a:pPr/>
              <a:t>10</a:t>
            </a:fld>
            <a:endParaRPr lang="en-SG"/>
          </a:p>
        </p:txBody>
      </p:sp>
    </p:spTree>
    <p:extLst>
      <p:ext uri="{BB962C8B-B14F-4D97-AF65-F5344CB8AC3E}">
        <p14:creationId xmlns:p14="http://schemas.microsoft.com/office/powerpoint/2010/main" val="11561487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ea typeface="宋体"/>
              </a:rPr>
              <a:t>### Experiment Design Explanation</a:t>
            </a:r>
            <a:endParaRPr lang="zh-CN">
              <a:ea typeface="宋体"/>
            </a:endParaRPr>
          </a:p>
          <a:p>
            <a:r>
              <a:rPr lang="en-US" altLang="zh-CN">
                <a:ea typeface="宋体"/>
              </a:rPr>
              <a:t> </a:t>
            </a:r>
            <a:endParaRPr lang="zh-CN">
              <a:ea typeface="宋体"/>
            </a:endParaRPr>
          </a:p>
          <a:p>
            <a:r>
              <a:rPr lang="en-US" altLang="zh-CN">
                <a:ea typeface="宋体"/>
              </a:rPr>
              <a:t>#### Val-zero shot:</a:t>
            </a:r>
            <a:endParaRPr lang="zh-CN">
              <a:ea typeface="宋体"/>
            </a:endParaRPr>
          </a:p>
          <a:p>
            <a:r>
              <a:rPr lang="en-US" altLang="zh-CN">
                <a:ea typeface="宋体"/>
              </a:rPr>
              <a:t>- **Objective**: To evaluate the model's performance on the validation set without any fine-tuning or training on the specific task of lane segmentation.</a:t>
            </a:r>
            <a:endParaRPr lang="zh-CN">
              <a:ea typeface="宋体"/>
            </a:endParaRPr>
          </a:p>
          <a:p>
            <a:r>
              <a:rPr lang="en-US" altLang="zh-CN">
                <a:ea typeface="宋体"/>
              </a:rPr>
              <a:t>- **Purpose**: This serves as a baseline to understand how well the pre-trained model performs out-of-the-box on lane segmentation tasks.</a:t>
            </a:r>
            <a:endParaRPr lang="zh-CN">
              <a:ea typeface="宋体"/>
            </a:endParaRPr>
          </a:p>
          <a:p>
            <a:r>
              <a:rPr lang="en-US" altLang="zh-CN">
                <a:ea typeface="宋体"/>
              </a:rPr>
              <a:t> </a:t>
            </a:r>
            <a:endParaRPr lang="zh-CN">
              <a:ea typeface="宋体"/>
            </a:endParaRPr>
          </a:p>
          <a:p>
            <a:r>
              <a:rPr lang="en-US" altLang="zh-CN">
                <a:ea typeface="宋体"/>
              </a:rPr>
              <a:t>#### Freeze 22 to only obtain output layer to train:</a:t>
            </a:r>
            <a:endParaRPr lang="zh-CN">
              <a:ea typeface="宋体"/>
            </a:endParaRPr>
          </a:p>
          <a:p>
            <a:r>
              <a:rPr lang="en-US" altLang="zh-CN">
                <a:ea typeface="宋体"/>
              </a:rPr>
              <a:t>- **Objective**: To fine-tune the model by training only the output layer while keeping the first 22 layers frozen.</a:t>
            </a:r>
            <a:endParaRPr lang="zh-CN">
              <a:ea typeface="宋体"/>
            </a:endParaRPr>
          </a:p>
          <a:p>
            <a:r>
              <a:rPr lang="en-US" altLang="zh-CN">
                <a:ea typeface="宋体"/>
              </a:rPr>
              <a:t>- **Details**:</a:t>
            </a:r>
            <a:endParaRPr lang="zh-CN">
              <a:ea typeface="宋体"/>
            </a:endParaRPr>
          </a:p>
          <a:p>
            <a:r>
              <a:rPr lang="en-US" altLang="zh-CN">
                <a:ea typeface="宋体"/>
              </a:rPr>
              <a:t>  - **1 Epoch**: Train the output layer for one epoch to observe the initial impact of fine-tuning on the model's performance.</a:t>
            </a:r>
            <a:endParaRPr lang="zh-CN">
              <a:ea typeface="宋体"/>
            </a:endParaRPr>
          </a:p>
          <a:p>
            <a:r>
              <a:rPr lang="en-US" altLang="zh-CN">
                <a:ea typeface="宋体"/>
              </a:rPr>
              <a:t>  - **40 Epochs**: Train the output layer for 40 epochs to evaluate the improvement over an extended period of training.</a:t>
            </a:r>
            <a:endParaRPr lang="zh-CN">
              <a:ea typeface="宋体"/>
            </a:endParaRPr>
          </a:p>
          <a:p>
            <a:r>
              <a:rPr lang="en-US" altLang="zh-CN">
                <a:ea typeface="宋体"/>
              </a:rPr>
              <a:t>- **Purpose**: This approach helps in understanding how well the output layer alone can adapt to the lane segmentation task with minimal changes to the rest of the network.</a:t>
            </a:r>
            <a:endParaRPr lang="zh-CN">
              <a:ea typeface="宋体"/>
            </a:endParaRPr>
          </a:p>
          <a:p>
            <a:r>
              <a:rPr lang="en-US" altLang="zh-CN">
                <a:ea typeface="宋体"/>
              </a:rPr>
              <a:t> </a:t>
            </a:r>
            <a:endParaRPr lang="zh-CN">
              <a:ea typeface="宋体"/>
            </a:endParaRPr>
          </a:p>
          <a:p>
            <a:r>
              <a:rPr lang="en-US" altLang="zh-CN">
                <a:ea typeface="宋体"/>
              </a:rPr>
              <a:t>#### Freeze 10 to only obtain head section to train:</a:t>
            </a:r>
            <a:endParaRPr lang="zh-CN">
              <a:ea typeface="宋体"/>
            </a:endParaRPr>
          </a:p>
          <a:p>
            <a:r>
              <a:rPr lang="en-US" altLang="zh-CN">
                <a:ea typeface="宋体"/>
              </a:rPr>
              <a:t>- **Objective**: To fine-tune the model by training the head section (the last few layers) while keeping the first 10 layers frozen.</a:t>
            </a:r>
            <a:endParaRPr lang="zh-CN">
              <a:ea typeface="宋体"/>
            </a:endParaRPr>
          </a:p>
          <a:p>
            <a:r>
              <a:rPr lang="en-US" altLang="zh-CN">
                <a:ea typeface="宋体"/>
              </a:rPr>
              <a:t>- **Details**:</a:t>
            </a:r>
            <a:endParaRPr lang="zh-CN">
              <a:ea typeface="宋体"/>
            </a:endParaRPr>
          </a:p>
          <a:p>
            <a:r>
              <a:rPr lang="en-US" altLang="zh-CN">
                <a:ea typeface="宋体"/>
              </a:rPr>
              <a:t>  - **1 Epoch**: Train the head section for one epoch to see the immediate effect of fine-tuning these layers.</a:t>
            </a:r>
            <a:endParaRPr lang="zh-CN">
              <a:ea typeface="宋体"/>
            </a:endParaRPr>
          </a:p>
          <a:p>
            <a:r>
              <a:rPr lang="en-US" altLang="zh-CN">
                <a:ea typeface="宋体"/>
              </a:rPr>
              <a:t>  - **40 Epochs**: Train the head section for 40 epochs to assess the performance improvement with more extensive training.</a:t>
            </a:r>
            <a:endParaRPr lang="zh-CN">
              <a:ea typeface="宋体"/>
            </a:endParaRPr>
          </a:p>
          <a:p>
            <a:r>
              <a:rPr lang="en-US" altLang="zh-CN">
                <a:ea typeface="宋体"/>
              </a:rPr>
              <a:t>- **Purpose**: This method aims to determine how training a larger portion of the model (compared to just the output layer) impacts the lane segmentation performance.</a:t>
            </a:r>
            <a:endParaRPr lang="zh-CN">
              <a:ea typeface="宋体"/>
            </a:endParaRPr>
          </a:p>
          <a:p>
            <a:endParaRPr lang="en-US" altLang="zh-CN">
              <a:ea typeface="宋体"/>
              <a:cs typeface="Calibri"/>
            </a:endParaRPr>
          </a:p>
        </p:txBody>
      </p:sp>
      <p:sp>
        <p:nvSpPr>
          <p:cNvPr id="4" name="灯片编号占位符 3"/>
          <p:cNvSpPr>
            <a:spLocks noGrp="1"/>
          </p:cNvSpPr>
          <p:nvPr>
            <p:ph type="sldNum" sz="quarter" idx="5"/>
          </p:nvPr>
        </p:nvSpPr>
        <p:spPr/>
        <p:txBody>
          <a:bodyPr/>
          <a:lstStyle/>
          <a:p>
            <a:fld id="{5E13ECD2-14D7-4265-AF23-95505127F74C}" type="slidenum">
              <a:rPr lang="en-SG" smtClean="0"/>
              <a:pPr/>
              <a:t>27</a:t>
            </a:fld>
            <a:endParaRPr lang="en-SG"/>
          </a:p>
        </p:txBody>
      </p:sp>
    </p:spTree>
    <p:extLst>
      <p:ext uri="{BB962C8B-B14F-4D97-AF65-F5344CB8AC3E}">
        <p14:creationId xmlns:p14="http://schemas.microsoft.com/office/powerpoint/2010/main" val="42273132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b="1">
              <a:ea typeface="宋体"/>
              <a:cs typeface="Calibri"/>
            </a:endParaRPr>
          </a:p>
          <a:p>
            <a:r>
              <a:rPr lang="en-US" altLang="zh-CN" b="1">
                <a:ea typeface="宋体"/>
              </a:rPr>
              <a:t>Key</a:t>
            </a:r>
            <a:r>
              <a:rPr lang="zh-CN" altLang="en-US" b="1">
                <a:ea typeface="宋体"/>
              </a:rPr>
              <a:t> </a:t>
            </a:r>
            <a:r>
              <a:rPr lang="en-US" altLang="zh-CN" b="1">
                <a:ea typeface="宋体"/>
              </a:rPr>
              <a:t>Observations</a:t>
            </a:r>
            <a:endParaRPr lang="zh-CN" altLang="en-US">
              <a:ea typeface="宋体"/>
            </a:endParaRPr>
          </a:p>
          <a:p>
            <a:br>
              <a:rPr lang="en-US" altLang="zh-CN"/>
            </a:br>
            <a:endParaRPr lang="en-US" altLang="zh-CN"/>
          </a:p>
          <a:p>
            <a:r>
              <a:rPr lang="en-US" altLang="zh-CN">
                <a:ea typeface="宋体"/>
              </a:rPr>
              <a:t>1.</a:t>
            </a:r>
            <a:r>
              <a:rPr lang="zh-CN" altLang="en-US">
                <a:ea typeface="宋体"/>
              </a:rPr>
              <a:t> </a:t>
            </a:r>
            <a:r>
              <a:rPr lang="en-US" altLang="zh-CN" b="1">
                <a:ea typeface="宋体"/>
              </a:rPr>
              <a:t>Zero-shot</a:t>
            </a:r>
            <a:r>
              <a:rPr lang="zh-CN" altLang="en-US" b="1">
                <a:ea typeface="宋体"/>
              </a:rPr>
              <a:t> </a:t>
            </a:r>
            <a:r>
              <a:rPr lang="en-US" altLang="zh-CN" b="1">
                <a:ea typeface="宋体"/>
              </a:rPr>
              <a:t>Performance</a:t>
            </a:r>
            <a:r>
              <a:rPr lang="en-US" altLang="zh-CN">
                <a:ea typeface="宋体"/>
              </a:rPr>
              <a:t>:</a:t>
            </a:r>
            <a:endParaRPr lang="zh-CN" altLang="en-US">
              <a:ea typeface="宋体"/>
            </a:endParaRPr>
          </a:p>
          <a:p>
            <a:r>
              <a:rPr lang="en-US" altLang="zh-CN">
                <a:ea typeface="宋体"/>
              </a:rPr>
              <a:t>•</a:t>
            </a:r>
            <a:r>
              <a:rPr lang="zh-CN" altLang="en-US">
                <a:ea typeface="宋体"/>
              </a:rPr>
              <a:t> </a:t>
            </a:r>
            <a:r>
              <a:rPr lang="en-US" altLang="zh-CN">
                <a:ea typeface="宋体"/>
              </a:rPr>
              <a:t>The</a:t>
            </a:r>
            <a:r>
              <a:rPr lang="zh-CN" altLang="en-US">
                <a:ea typeface="宋体"/>
              </a:rPr>
              <a:t> </a:t>
            </a:r>
            <a:r>
              <a:rPr lang="en-US" altLang="zh-CN">
                <a:ea typeface="宋体"/>
              </a:rPr>
              <a:t>zero-shot</a:t>
            </a:r>
            <a:r>
              <a:rPr lang="zh-CN" altLang="en-US">
                <a:ea typeface="宋体"/>
              </a:rPr>
              <a:t> </a:t>
            </a:r>
            <a:r>
              <a:rPr lang="en-US" altLang="zh-CN">
                <a:ea typeface="宋体"/>
              </a:rPr>
              <a:t>experiment</a:t>
            </a:r>
            <a:r>
              <a:rPr lang="zh-CN" altLang="en-US">
                <a:ea typeface="宋体"/>
              </a:rPr>
              <a:t> </a:t>
            </a:r>
            <a:r>
              <a:rPr lang="en-US" altLang="zh-CN">
                <a:ea typeface="宋体"/>
              </a:rPr>
              <a:t>serves</a:t>
            </a:r>
            <a:r>
              <a:rPr lang="zh-CN" altLang="en-US">
                <a:ea typeface="宋体"/>
              </a:rPr>
              <a:t> </a:t>
            </a:r>
            <a:r>
              <a:rPr lang="en-US" altLang="zh-CN">
                <a:ea typeface="宋体"/>
              </a:rPr>
              <a:t>as</a:t>
            </a:r>
            <a:r>
              <a:rPr lang="zh-CN" altLang="en-US">
                <a:ea typeface="宋体"/>
              </a:rPr>
              <a:t> </a:t>
            </a:r>
            <a:r>
              <a:rPr lang="en-US" altLang="zh-CN">
                <a:ea typeface="宋体"/>
              </a:rPr>
              <a:t>a</a:t>
            </a:r>
            <a:r>
              <a:rPr lang="zh-CN" altLang="en-US">
                <a:ea typeface="宋体"/>
              </a:rPr>
              <a:t> </a:t>
            </a:r>
            <a:r>
              <a:rPr lang="en-US" altLang="zh-CN">
                <a:ea typeface="宋体"/>
              </a:rPr>
              <a:t>baseline,</a:t>
            </a:r>
            <a:r>
              <a:rPr lang="zh-CN" altLang="en-US">
                <a:ea typeface="宋体"/>
              </a:rPr>
              <a:t> </a:t>
            </a:r>
            <a:r>
              <a:rPr lang="en-US" altLang="zh-CN">
                <a:ea typeface="宋体"/>
              </a:rPr>
              <a:t>showing</a:t>
            </a:r>
            <a:r>
              <a:rPr lang="zh-CN" altLang="en-US">
                <a:ea typeface="宋体"/>
              </a:rPr>
              <a:t> </a:t>
            </a:r>
            <a:r>
              <a:rPr lang="en-US" altLang="zh-CN">
                <a:ea typeface="宋体"/>
              </a:rPr>
              <a:t>very</a:t>
            </a:r>
            <a:r>
              <a:rPr lang="zh-CN" altLang="en-US">
                <a:ea typeface="宋体"/>
              </a:rPr>
              <a:t> </a:t>
            </a:r>
            <a:r>
              <a:rPr lang="en-US" altLang="zh-CN">
                <a:ea typeface="宋体"/>
              </a:rPr>
              <a:t>low</a:t>
            </a:r>
            <a:r>
              <a:rPr lang="zh-CN" altLang="en-US">
                <a:ea typeface="宋体"/>
              </a:rPr>
              <a:t> </a:t>
            </a:r>
            <a:r>
              <a:rPr lang="en-US" altLang="zh-CN">
                <a:ea typeface="宋体"/>
              </a:rPr>
              <a:t>MAP50</a:t>
            </a:r>
            <a:r>
              <a:rPr lang="zh-CN" altLang="en-US">
                <a:ea typeface="宋体"/>
              </a:rPr>
              <a:t> </a:t>
            </a:r>
            <a:r>
              <a:rPr lang="en-US" altLang="zh-CN">
                <a:ea typeface="宋体"/>
              </a:rPr>
              <a:t>and</a:t>
            </a:r>
            <a:r>
              <a:rPr lang="zh-CN" altLang="en-US">
                <a:ea typeface="宋体"/>
              </a:rPr>
              <a:t> </a:t>
            </a:r>
            <a:r>
              <a:rPr lang="en-US" altLang="zh-CN">
                <a:ea typeface="宋体"/>
              </a:rPr>
              <a:t>MAP50-95</a:t>
            </a:r>
            <a:r>
              <a:rPr lang="zh-CN" altLang="en-US">
                <a:ea typeface="宋体"/>
              </a:rPr>
              <a:t> </a:t>
            </a:r>
            <a:r>
              <a:rPr lang="en-US" altLang="zh-CN">
                <a:ea typeface="宋体"/>
              </a:rPr>
              <a:t>for</a:t>
            </a:r>
            <a:r>
              <a:rPr lang="zh-CN" altLang="en-US">
                <a:ea typeface="宋体"/>
              </a:rPr>
              <a:t> </a:t>
            </a:r>
            <a:r>
              <a:rPr lang="en-US" altLang="zh-CN">
                <a:ea typeface="宋体"/>
              </a:rPr>
              <a:t>bounding</a:t>
            </a:r>
            <a:r>
              <a:rPr lang="zh-CN" altLang="en-US">
                <a:ea typeface="宋体"/>
              </a:rPr>
              <a:t> </a:t>
            </a:r>
            <a:r>
              <a:rPr lang="en-US" altLang="zh-CN">
                <a:ea typeface="宋体"/>
              </a:rPr>
              <a:t>boxes</a:t>
            </a:r>
            <a:r>
              <a:rPr lang="zh-CN" altLang="en-US">
                <a:ea typeface="宋体"/>
              </a:rPr>
              <a:t> </a:t>
            </a:r>
            <a:r>
              <a:rPr lang="en-US" altLang="zh-CN">
                <a:ea typeface="宋体"/>
              </a:rPr>
              <a:t>and</a:t>
            </a:r>
            <a:r>
              <a:rPr lang="zh-CN" altLang="en-US">
                <a:ea typeface="宋体"/>
              </a:rPr>
              <a:t> </a:t>
            </a:r>
            <a:r>
              <a:rPr lang="en-US" altLang="zh-CN">
                <a:ea typeface="宋体"/>
              </a:rPr>
              <a:t>masks.</a:t>
            </a:r>
            <a:r>
              <a:rPr lang="zh-CN" altLang="en-US">
                <a:ea typeface="宋体"/>
              </a:rPr>
              <a:t> </a:t>
            </a:r>
            <a:r>
              <a:rPr lang="en-US" altLang="zh-CN">
                <a:ea typeface="宋体"/>
              </a:rPr>
              <a:t>This</a:t>
            </a:r>
            <a:r>
              <a:rPr lang="zh-CN" altLang="en-US">
                <a:ea typeface="宋体"/>
              </a:rPr>
              <a:t> </a:t>
            </a:r>
            <a:r>
              <a:rPr lang="en-US" altLang="zh-CN">
                <a:ea typeface="宋体"/>
              </a:rPr>
              <a:t>indicates</a:t>
            </a:r>
            <a:r>
              <a:rPr lang="zh-CN" altLang="en-US">
                <a:ea typeface="宋体"/>
              </a:rPr>
              <a:t> </a:t>
            </a:r>
            <a:r>
              <a:rPr lang="en-US" altLang="zh-CN">
                <a:ea typeface="宋体"/>
              </a:rPr>
              <a:t>that</a:t>
            </a:r>
            <a:r>
              <a:rPr lang="zh-CN" altLang="en-US">
                <a:ea typeface="宋体"/>
              </a:rPr>
              <a:t> </a:t>
            </a:r>
            <a:r>
              <a:rPr lang="en-US" altLang="zh-CN">
                <a:ea typeface="宋体"/>
              </a:rPr>
              <a:t>the</a:t>
            </a:r>
            <a:r>
              <a:rPr lang="zh-CN" altLang="en-US">
                <a:ea typeface="宋体"/>
              </a:rPr>
              <a:t> </a:t>
            </a:r>
            <a:r>
              <a:rPr lang="en-US" altLang="zh-CN">
                <a:ea typeface="宋体"/>
              </a:rPr>
              <a:t>pre-trained</a:t>
            </a:r>
            <a:r>
              <a:rPr lang="zh-CN" altLang="en-US">
                <a:ea typeface="宋体"/>
              </a:rPr>
              <a:t> </a:t>
            </a:r>
            <a:r>
              <a:rPr lang="en-US" altLang="zh-CN">
                <a:ea typeface="宋体"/>
              </a:rPr>
              <a:t>model</a:t>
            </a:r>
            <a:r>
              <a:rPr lang="zh-CN" altLang="en-US">
                <a:ea typeface="宋体"/>
              </a:rPr>
              <a:t> </a:t>
            </a:r>
            <a:r>
              <a:rPr lang="en-US" altLang="zh-CN">
                <a:ea typeface="宋体"/>
              </a:rPr>
              <a:t>performs</a:t>
            </a:r>
            <a:r>
              <a:rPr lang="zh-CN" altLang="en-US">
                <a:ea typeface="宋体"/>
              </a:rPr>
              <a:t> </a:t>
            </a:r>
            <a:r>
              <a:rPr lang="en-US" altLang="zh-CN">
                <a:ea typeface="宋体"/>
              </a:rPr>
              <a:t>poorly</a:t>
            </a:r>
            <a:r>
              <a:rPr lang="zh-CN" altLang="en-US">
                <a:ea typeface="宋体"/>
              </a:rPr>
              <a:t> </a:t>
            </a:r>
            <a:r>
              <a:rPr lang="en-US" altLang="zh-CN">
                <a:ea typeface="宋体"/>
              </a:rPr>
              <a:t>on</a:t>
            </a:r>
            <a:r>
              <a:rPr lang="zh-CN" altLang="en-US">
                <a:ea typeface="宋体"/>
              </a:rPr>
              <a:t> </a:t>
            </a:r>
            <a:r>
              <a:rPr lang="en-US" altLang="zh-CN">
                <a:ea typeface="宋体"/>
              </a:rPr>
              <a:t>the</a:t>
            </a:r>
            <a:r>
              <a:rPr lang="zh-CN" altLang="en-US">
                <a:ea typeface="宋体"/>
              </a:rPr>
              <a:t> </a:t>
            </a:r>
            <a:r>
              <a:rPr lang="en-US" altLang="zh-CN">
                <a:ea typeface="宋体"/>
              </a:rPr>
              <a:t>lane</a:t>
            </a:r>
            <a:r>
              <a:rPr lang="zh-CN" altLang="en-US">
                <a:ea typeface="宋体"/>
              </a:rPr>
              <a:t> </a:t>
            </a:r>
            <a:r>
              <a:rPr lang="en-US" altLang="zh-CN">
                <a:ea typeface="宋体"/>
              </a:rPr>
              <a:t>segmentation</a:t>
            </a:r>
            <a:r>
              <a:rPr lang="zh-CN" altLang="en-US">
                <a:ea typeface="宋体"/>
              </a:rPr>
              <a:t> </a:t>
            </a:r>
            <a:r>
              <a:rPr lang="en-US" altLang="zh-CN">
                <a:ea typeface="宋体"/>
              </a:rPr>
              <a:t>task</a:t>
            </a:r>
            <a:r>
              <a:rPr lang="zh-CN" altLang="en-US">
                <a:ea typeface="宋体"/>
              </a:rPr>
              <a:t> </a:t>
            </a:r>
            <a:r>
              <a:rPr lang="en-US" altLang="zh-CN">
                <a:ea typeface="宋体"/>
              </a:rPr>
              <a:t>without</a:t>
            </a:r>
            <a:r>
              <a:rPr lang="zh-CN" altLang="en-US">
                <a:ea typeface="宋体"/>
              </a:rPr>
              <a:t> </a:t>
            </a:r>
            <a:r>
              <a:rPr lang="en-US" altLang="zh-CN">
                <a:ea typeface="宋体"/>
              </a:rPr>
              <a:t>any</a:t>
            </a:r>
            <a:r>
              <a:rPr lang="zh-CN" altLang="en-US">
                <a:ea typeface="宋体"/>
              </a:rPr>
              <a:t> </a:t>
            </a:r>
            <a:r>
              <a:rPr lang="en-US" altLang="zh-CN">
                <a:ea typeface="宋体"/>
              </a:rPr>
              <a:t>fine-tuning.</a:t>
            </a:r>
            <a:endParaRPr lang="zh-CN" altLang="en-US">
              <a:ea typeface="宋体"/>
            </a:endParaRPr>
          </a:p>
          <a:p>
            <a:r>
              <a:rPr lang="en-US" altLang="zh-CN">
                <a:ea typeface="宋体"/>
              </a:rPr>
              <a:t>2.</a:t>
            </a:r>
            <a:r>
              <a:rPr lang="zh-CN" altLang="en-US">
                <a:ea typeface="宋体"/>
              </a:rPr>
              <a:t> </a:t>
            </a:r>
            <a:r>
              <a:rPr lang="en-US" altLang="zh-CN" b="1">
                <a:ea typeface="宋体"/>
              </a:rPr>
              <a:t>Freeze</a:t>
            </a:r>
            <a:r>
              <a:rPr lang="zh-CN" altLang="en-US" b="1">
                <a:ea typeface="宋体"/>
              </a:rPr>
              <a:t> </a:t>
            </a:r>
            <a:r>
              <a:rPr lang="en-US" altLang="zh-CN" b="1">
                <a:ea typeface="宋体"/>
              </a:rPr>
              <a:t>22</a:t>
            </a:r>
            <a:r>
              <a:rPr lang="en-US" altLang="zh-CN">
                <a:ea typeface="宋体"/>
              </a:rPr>
              <a:t>:</a:t>
            </a:r>
            <a:endParaRPr lang="zh-CN" altLang="en-US">
              <a:ea typeface="宋体"/>
            </a:endParaRPr>
          </a:p>
          <a:p>
            <a:r>
              <a:rPr lang="en-US" altLang="zh-CN">
                <a:ea typeface="宋体"/>
              </a:rPr>
              <a:t>•</a:t>
            </a:r>
            <a:r>
              <a:rPr lang="zh-CN" altLang="en-US">
                <a:ea typeface="宋体"/>
              </a:rPr>
              <a:t> </a:t>
            </a:r>
            <a:r>
              <a:rPr lang="en-US" altLang="zh-CN" b="1">
                <a:ea typeface="宋体"/>
              </a:rPr>
              <a:t>1</a:t>
            </a:r>
            <a:r>
              <a:rPr lang="zh-CN" altLang="en-US" b="1">
                <a:ea typeface="宋体"/>
              </a:rPr>
              <a:t> </a:t>
            </a:r>
            <a:r>
              <a:rPr lang="en-US" altLang="zh-CN" b="1">
                <a:ea typeface="宋体"/>
              </a:rPr>
              <a:t>Epoch</a:t>
            </a:r>
            <a:r>
              <a:rPr lang="en-US" altLang="zh-CN">
                <a:ea typeface="宋体"/>
              </a:rPr>
              <a:t>:</a:t>
            </a:r>
            <a:r>
              <a:rPr lang="zh-CN" altLang="en-US">
                <a:ea typeface="宋体"/>
              </a:rPr>
              <a:t> </a:t>
            </a:r>
            <a:r>
              <a:rPr lang="en-US" altLang="zh-CN">
                <a:ea typeface="宋体"/>
              </a:rPr>
              <a:t>There</a:t>
            </a:r>
            <a:r>
              <a:rPr lang="zh-CN" altLang="en-US">
                <a:ea typeface="宋体"/>
              </a:rPr>
              <a:t> </a:t>
            </a:r>
            <a:r>
              <a:rPr lang="en-US" altLang="zh-CN">
                <a:ea typeface="宋体"/>
              </a:rPr>
              <a:t>is</a:t>
            </a:r>
            <a:r>
              <a:rPr lang="zh-CN" altLang="en-US">
                <a:ea typeface="宋体"/>
              </a:rPr>
              <a:t> </a:t>
            </a:r>
            <a:r>
              <a:rPr lang="en-US" altLang="zh-CN">
                <a:ea typeface="宋体"/>
              </a:rPr>
              <a:t>a</a:t>
            </a:r>
            <a:r>
              <a:rPr lang="zh-CN" altLang="en-US">
                <a:ea typeface="宋体"/>
              </a:rPr>
              <a:t> </a:t>
            </a:r>
            <a:r>
              <a:rPr lang="en-US" altLang="zh-CN">
                <a:ea typeface="宋体"/>
              </a:rPr>
              <a:t>noticeable</a:t>
            </a:r>
            <a:r>
              <a:rPr lang="zh-CN" altLang="en-US">
                <a:ea typeface="宋体"/>
              </a:rPr>
              <a:t> </a:t>
            </a:r>
            <a:r>
              <a:rPr lang="en-US" altLang="zh-CN">
                <a:ea typeface="宋体"/>
              </a:rPr>
              <a:t>improvement</a:t>
            </a:r>
            <a:r>
              <a:rPr lang="zh-CN" altLang="en-US">
                <a:ea typeface="宋体"/>
              </a:rPr>
              <a:t> </a:t>
            </a:r>
            <a:r>
              <a:rPr lang="en-US" altLang="zh-CN">
                <a:ea typeface="宋体"/>
              </a:rPr>
              <a:t>over</a:t>
            </a:r>
            <a:r>
              <a:rPr lang="zh-CN" altLang="en-US">
                <a:ea typeface="宋体"/>
              </a:rPr>
              <a:t> </a:t>
            </a:r>
            <a:r>
              <a:rPr lang="en-US" altLang="zh-CN">
                <a:ea typeface="宋体"/>
              </a:rPr>
              <a:t>the</a:t>
            </a:r>
            <a:r>
              <a:rPr lang="zh-CN" altLang="en-US">
                <a:ea typeface="宋体"/>
              </a:rPr>
              <a:t> </a:t>
            </a:r>
            <a:r>
              <a:rPr lang="en-US" altLang="zh-CN">
                <a:ea typeface="宋体"/>
              </a:rPr>
              <a:t>zero-shot</a:t>
            </a:r>
            <a:r>
              <a:rPr lang="zh-CN" altLang="en-US">
                <a:ea typeface="宋体"/>
              </a:rPr>
              <a:t> </a:t>
            </a:r>
            <a:r>
              <a:rPr lang="en-US" altLang="zh-CN">
                <a:ea typeface="宋体"/>
              </a:rPr>
              <a:t>baseline</a:t>
            </a:r>
            <a:r>
              <a:rPr lang="zh-CN" altLang="en-US">
                <a:ea typeface="宋体"/>
              </a:rPr>
              <a:t> </a:t>
            </a:r>
            <a:r>
              <a:rPr lang="en-US" altLang="zh-CN">
                <a:ea typeface="宋体"/>
              </a:rPr>
              <a:t>in</a:t>
            </a:r>
            <a:r>
              <a:rPr lang="zh-CN" altLang="en-US">
                <a:ea typeface="宋体"/>
              </a:rPr>
              <a:t> </a:t>
            </a:r>
            <a:r>
              <a:rPr lang="en-US" altLang="zh-CN">
                <a:ea typeface="宋体"/>
              </a:rPr>
              <a:t>MAP50</a:t>
            </a:r>
            <a:r>
              <a:rPr lang="zh-CN" altLang="en-US">
                <a:ea typeface="宋体"/>
              </a:rPr>
              <a:t> </a:t>
            </a:r>
            <a:r>
              <a:rPr lang="en-US" altLang="zh-CN">
                <a:ea typeface="宋体"/>
              </a:rPr>
              <a:t>(B)</a:t>
            </a:r>
            <a:r>
              <a:rPr lang="zh-CN" altLang="en-US">
                <a:ea typeface="宋体"/>
              </a:rPr>
              <a:t> </a:t>
            </a:r>
            <a:r>
              <a:rPr lang="en-US" altLang="zh-CN">
                <a:ea typeface="宋体"/>
              </a:rPr>
              <a:t>and</a:t>
            </a:r>
            <a:r>
              <a:rPr lang="zh-CN" altLang="en-US">
                <a:ea typeface="宋体"/>
              </a:rPr>
              <a:t> </a:t>
            </a:r>
            <a:r>
              <a:rPr lang="en-US" altLang="zh-CN">
                <a:ea typeface="宋体"/>
              </a:rPr>
              <a:t>Precision</a:t>
            </a:r>
            <a:r>
              <a:rPr lang="zh-CN" altLang="en-US">
                <a:ea typeface="宋体"/>
              </a:rPr>
              <a:t> </a:t>
            </a:r>
            <a:r>
              <a:rPr lang="en-US" altLang="zh-CN">
                <a:ea typeface="宋体"/>
              </a:rPr>
              <a:t>(B).</a:t>
            </a:r>
            <a:r>
              <a:rPr lang="zh-CN" altLang="en-US">
                <a:ea typeface="宋体"/>
              </a:rPr>
              <a:t> </a:t>
            </a:r>
            <a:r>
              <a:rPr lang="en-US" altLang="zh-CN">
                <a:ea typeface="宋体"/>
              </a:rPr>
              <a:t>However,</a:t>
            </a:r>
            <a:r>
              <a:rPr lang="zh-CN" altLang="en-US">
                <a:ea typeface="宋体"/>
              </a:rPr>
              <a:t> </a:t>
            </a:r>
            <a:r>
              <a:rPr lang="en-US" altLang="zh-CN">
                <a:ea typeface="宋体"/>
              </a:rPr>
              <a:t>the</a:t>
            </a:r>
            <a:r>
              <a:rPr lang="zh-CN" altLang="en-US">
                <a:ea typeface="宋体"/>
              </a:rPr>
              <a:t> </a:t>
            </a:r>
            <a:r>
              <a:rPr lang="en-US" altLang="zh-CN">
                <a:ea typeface="宋体"/>
              </a:rPr>
              <a:t>MAP50-95</a:t>
            </a:r>
            <a:r>
              <a:rPr lang="zh-CN" altLang="en-US">
                <a:ea typeface="宋体"/>
              </a:rPr>
              <a:t> </a:t>
            </a:r>
            <a:r>
              <a:rPr lang="en-US" altLang="zh-CN">
                <a:ea typeface="宋体"/>
              </a:rPr>
              <a:t>(B)</a:t>
            </a:r>
            <a:r>
              <a:rPr lang="zh-CN" altLang="en-US">
                <a:ea typeface="宋体"/>
              </a:rPr>
              <a:t> </a:t>
            </a:r>
            <a:r>
              <a:rPr lang="en-US" altLang="zh-CN">
                <a:ea typeface="宋体"/>
              </a:rPr>
              <a:t>remains</a:t>
            </a:r>
            <a:r>
              <a:rPr lang="zh-CN" altLang="en-US">
                <a:ea typeface="宋体"/>
              </a:rPr>
              <a:t> </a:t>
            </a:r>
            <a:r>
              <a:rPr lang="en-US" altLang="zh-CN">
                <a:ea typeface="宋体"/>
              </a:rPr>
              <a:t>low,</a:t>
            </a:r>
            <a:r>
              <a:rPr lang="zh-CN" altLang="en-US">
                <a:ea typeface="宋体"/>
              </a:rPr>
              <a:t> </a:t>
            </a:r>
            <a:r>
              <a:rPr lang="en-US" altLang="zh-CN">
                <a:ea typeface="宋体"/>
              </a:rPr>
              <a:t>indicating</a:t>
            </a:r>
            <a:r>
              <a:rPr lang="zh-CN" altLang="en-US">
                <a:ea typeface="宋体"/>
              </a:rPr>
              <a:t> </a:t>
            </a:r>
            <a:r>
              <a:rPr lang="en-US" altLang="zh-CN">
                <a:ea typeface="宋体"/>
              </a:rPr>
              <a:t>limited</a:t>
            </a:r>
            <a:r>
              <a:rPr lang="zh-CN" altLang="en-US">
                <a:ea typeface="宋体"/>
              </a:rPr>
              <a:t> </a:t>
            </a:r>
            <a:r>
              <a:rPr lang="en-US" altLang="zh-CN">
                <a:ea typeface="宋体"/>
              </a:rPr>
              <a:t>improvement</a:t>
            </a:r>
            <a:r>
              <a:rPr lang="zh-CN" altLang="en-US">
                <a:ea typeface="宋体"/>
              </a:rPr>
              <a:t> </a:t>
            </a:r>
            <a:r>
              <a:rPr lang="en-US" altLang="zh-CN">
                <a:ea typeface="宋体"/>
              </a:rPr>
              <a:t>in</a:t>
            </a:r>
            <a:r>
              <a:rPr lang="zh-CN" altLang="en-US">
                <a:ea typeface="宋体"/>
              </a:rPr>
              <a:t> </a:t>
            </a:r>
            <a:r>
              <a:rPr lang="en-US" altLang="zh-CN">
                <a:ea typeface="宋体"/>
              </a:rPr>
              <a:t>overall</a:t>
            </a:r>
            <a:r>
              <a:rPr lang="zh-CN" altLang="en-US">
                <a:ea typeface="宋体"/>
              </a:rPr>
              <a:t> </a:t>
            </a:r>
            <a:r>
              <a:rPr lang="en-US" altLang="zh-CN">
                <a:ea typeface="宋体"/>
              </a:rPr>
              <a:t>precision.</a:t>
            </a:r>
            <a:endParaRPr lang="zh-CN" altLang="en-US">
              <a:ea typeface="宋体"/>
            </a:endParaRPr>
          </a:p>
          <a:p>
            <a:r>
              <a:rPr lang="en-US" altLang="zh-CN">
                <a:ea typeface="宋体"/>
              </a:rPr>
              <a:t>•</a:t>
            </a:r>
            <a:r>
              <a:rPr lang="zh-CN" altLang="en-US">
                <a:ea typeface="宋体"/>
              </a:rPr>
              <a:t> </a:t>
            </a:r>
            <a:r>
              <a:rPr lang="en-US" altLang="zh-CN" b="1">
                <a:ea typeface="宋体"/>
              </a:rPr>
              <a:t>40</a:t>
            </a:r>
            <a:r>
              <a:rPr lang="zh-CN" altLang="en-US" b="1">
                <a:ea typeface="宋体"/>
              </a:rPr>
              <a:t> </a:t>
            </a:r>
            <a:r>
              <a:rPr lang="en-US" altLang="zh-CN" b="1">
                <a:ea typeface="宋体"/>
              </a:rPr>
              <a:t>Epochs</a:t>
            </a:r>
            <a:r>
              <a:rPr lang="en-US" altLang="zh-CN">
                <a:ea typeface="宋体"/>
              </a:rPr>
              <a:t>:</a:t>
            </a:r>
            <a:r>
              <a:rPr lang="zh-CN" altLang="en-US">
                <a:ea typeface="宋体"/>
              </a:rPr>
              <a:t> </a:t>
            </a:r>
            <a:r>
              <a:rPr lang="en-US" altLang="zh-CN">
                <a:ea typeface="宋体"/>
              </a:rPr>
              <a:t>Training</a:t>
            </a:r>
            <a:r>
              <a:rPr lang="zh-CN" altLang="en-US">
                <a:ea typeface="宋体"/>
              </a:rPr>
              <a:t> </a:t>
            </a:r>
            <a:r>
              <a:rPr lang="en-US" altLang="zh-CN">
                <a:ea typeface="宋体"/>
              </a:rPr>
              <a:t>for</a:t>
            </a:r>
            <a:r>
              <a:rPr lang="zh-CN" altLang="en-US">
                <a:ea typeface="宋体"/>
              </a:rPr>
              <a:t> </a:t>
            </a:r>
            <a:r>
              <a:rPr lang="en-US" altLang="zh-CN">
                <a:ea typeface="宋体"/>
              </a:rPr>
              <a:t>40</a:t>
            </a:r>
            <a:r>
              <a:rPr lang="zh-CN" altLang="en-US">
                <a:ea typeface="宋体"/>
              </a:rPr>
              <a:t> </a:t>
            </a:r>
            <a:r>
              <a:rPr lang="en-US" altLang="zh-CN">
                <a:ea typeface="宋体"/>
              </a:rPr>
              <a:t>epochs</a:t>
            </a:r>
            <a:r>
              <a:rPr lang="zh-CN" altLang="en-US">
                <a:ea typeface="宋体"/>
              </a:rPr>
              <a:t> </a:t>
            </a:r>
            <a:r>
              <a:rPr lang="en-US" altLang="zh-CN">
                <a:ea typeface="宋体"/>
              </a:rPr>
              <a:t>further</a:t>
            </a:r>
            <a:r>
              <a:rPr lang="zh-CN" altLang="en-US">
                <a:ea typeface="宋体"/>
              </a:rPr>
              <a:t> </a:t>
            </a:r>
            <a:r>
              <a:rPr lang="en-US" altLang="zh-CN">
                <a:ea typeface="宋体"/>
              </a:rPr>
              <a:t>improves</a:t>
            </a:r>
            <a:r>
              <a:rPr lang="zh-CN" altLang="en-US">
                <a:ea typeface="宋体"/>
              </a:rPr>
              <a:t> </a:t>
            </a:r>
            <a:r>
              <a:rPr lang="en-US" altLang="zh-CN">
                <a:ea typeface="宋体"/>
              </a:rPr>
              <a:t>the</a:t>
            </a:r>
            <a:r>
              <a:rPr lang="zh-CN" altLang="en-US">
                <a:ea typeface="宋体"/>
              </a:rPr>
              <a:t> </a:t>
            </a:r>
            <a:r>
              <a:rPr lang="en-US" altLang="zh-CN">
                <a:ea typeface="宋体"/>
              </a:rPr>
              <a:t>performance.</a:t>
            </a:r>
            <a:r>
              <a:rPr lang="zh-CN" altLang="en-US">
                <a:ea typeface="宋体"/>
              </a:rPr>
              <a:t> </a:t>
            </a:r>
            <a:r>
              <a:rPr lang="en-US" altLang="zh-CN">
                <a:ea typeface="宋体"/>
              </a:rPr>
              <a:t>The</a:t>
            </a:r>
            <a:r>
              <a:rPr lang="zh-CN" altLang="en-US">
                <a:ea typeface="宋体"/>
              </a:rPr>
              <a:t> </a:t>
            </a:r>
            <a:r>
              <a:rPr lang="en-US" altLang="zh-CN">
                <a:ea typeface="宋体"/>
              </a:rPr>
              <a:t>MAP50</a:t>
            </a:r>
            <a:r>
              <a:rPr lang="zh-CN" altLang="en-US">
                <a:ea typeface="宋体"/>
              </a:rPr>
              <a:t> </a:t>
            </a:r>
            <a:r>
              <a:rPr lang="en-US" altLang="zh-CN">
                <a:ea typeface="宋体"/>
              </a:rPr>
              <a:t>(B)</a:t>
            </a:r>
            <a:r>
              <a:rPr lang="zh-CN" altLang="en-US">
                <a:ea typeface="宋体"/>
              </a:rPr>
              <a:t> </a:t>
            </a:r>
            <a:r>
              <a:rPr lang="en-US" altLang="zh-CN">
                <a:ea typeface="宋体"/>
              </a:rPr>
              <a:t>and</a:t>
            </a:r>
            <a:r>
              <a:rPr lang="zh-CN" altLang="en-US">
                <a:ea typeface="宋体"/>
              </a:rPr>
              <a:t> </a:t>
            </a:r>
            <a:r>
              <a:rPr lang="en-US" altLang="zh-CN">
                <a:ea typeface="宋体"/>
              </a:rPr>
              <a:t>MAP50</a:t>
            </a:r>
            <a:r>
              <a:rPr lang="zh-CN" altLang="en-US">
                <a:ea typeface="宋体"/>
              </a:rPr>
              <a:t> </a:t>
            </a:r>
            <a:r>
              <a:rPr lang="en-US" altLang="zh-CN">
                <a:ea typeface="宋体"/>
              </a:rPr>
              <a:t>(M)</a:t>
            </a:r>
            <a:r>
              <a:rPr lang="zh-CN" altLang="en-US">
                <a:ea typeface="宋体"/>
              </a:rPr>
              <a:t> </a:t>
            </a:r>
            <a:r>
              <a:rPr lang="en-US" altLang="zh-CN">
                <a:ea typeface="宋体"/>
              </a:rPr>
              <a:t>increase</a:t>
            </a:r>
            <a:r>
              <a:rPr lang="zh-CN" altLang="en-US">
                <a:ea typeface="宋体"/>
              </a:rPr>
              <a:t> </a:t>
            </a:r>
            <a:r>
              <a:rPr lang="en-US" altLang="zh-CN">
                <a:ea typeface="宋体"/>
              </a:rPr>
              <a:t>significantly,</a:t>
            </a:r>
            <a:r>
              <a:rPr lang="zh-CN" altLang="en-US">
                <a:ea typeface="宋体"/>
              </a:rPr>
              <a:t> </a:t>
            </a:r>
            <a:r>
              <a:rPr lang="en-US" altLang="zh-CN">
                <a:ea typeface="宋体"/>
              </a:rPr>
              <a:t>and</a:t>
            </a:r>
            <a:r>
              <a:rPr lang="zh-CN" altLang="en-US">
                <a:ea typeface="宋体"/>
              </a:rPr>
              <a:t> </a:t>
            </a:r>
            <a:r>
              <a:rPr lang="en-US" altLang="zh-CN">
                <a:ea typeface="宋体"/>
              </a:rPr>
              <a:t>precision</a:t>
            </a:r>
            <a:r>
              <a:rPr lang="zh-CN" altLang="en-US">
                <a:ea typeface="宋体"/>
              </a:rPr>
              <a:t> </a:t>
            </a:r>
            <a:r>
              <a:rPr lang="en-US" altLang="zh-CN">
                <a:ea typeface="宋体"/>
              </a:rPr>
              <a:t>metrics</a:t>
            </a:r>
            <a:r>
              <a:rPr lang="zh-CN" altLang="en-US">
                <a:ea typeface="宋体"/>
              </a:rPr>
              <a:t> </a:t>
            </a:r>
            <a:r>
              <a:rPr lang="en-US" altLang="zh-CN">
                <a:ea typeface="宋体"/>
              </a:rPr>
              <a:t>also</a:t>
            </a:r>
            <a:r>
              <a:rPr lang="zh-CN" altLang="en-US">
                <a:ea typeface="宋体"/>
              </a:rPr>
              <a:t> </a:t>
            </a:r>
            <a:r>
              <a:rPr lang="en-US" altLang="zh-CN">
                <a:ea typeface="宋体"/>
              </a:rPr>
              <a:t>show</a:t>
            </a:r>
            <a:r>
              <a:rPr lang="zh-CN" altLang="en-US">
                <a:ea typeface="宋体"/>
              </a:rPr>
              <a:t> </a:t>
            </a:r>
            <a:r>
              <a:rPr lang="en-US" altLang="zh-CN">
                <a:ea typeface="宋体"/>
              </a:rPr>
              <a:t>a</a:t>
            </a:r>
            <a:r>
              <a:rPr lang="zh-CN" altLang="en-US">
                <a:ea typeface="宋体"/>
              </a:rPr>
              <a:t> </a:t>
            </a:r>
            <a:r>
              <a:rPr lang="en-US" altLang="zh-CN">
                <a:ea typeface="宋体"/>
              </a:rPr>
              <a:t>positive</a:t>
            </a:r>
            <a:r>
              <a:rPr lang="zh-CN" altLang="en-US">
                <a:ea typeface="宋体"/>
              </a:rPr>
              <a:t> </a:t>
            </a:r>
            <a:r>
              <a:rPr lang="en-US" altLang="zh-CN">
                <a:ea typeface="宋体"/>
              </a:rPr>
              <a:t>trend.</a:t>
            </a:r>
            <a:r>
              <a:rPr lang="zh-CN" altLang="en-US">
                <a:ea typeface="宋体"/>
              </a:rPr>
              <a:t> </a:t>
            </a:r>
            <a:r>
              <a:rPr lang="en-US" altLang="zh-CN">
                <a:ea typeface="宋体"/>
              </a:rPr>
              <a:t>The</a:t>
            </a:r>
            <a:r>
              <a:rPr lang="zh-CN" altLang="en-US">
                <a:ea typeface="宋体"/>
              </a:rPr>
              <a:t> </a:t>
            </a:r>
            <a:r>
              <a:rPr lang="en-US" altLang="zh-CN">
                <a:ea typeface="宋体"/>
              </a:rPr>
              <a:t>segmentation</a:t>
            </a:r>
            <a:r>
              <a:rPr lang="zh-CN" altLang="en-US">
                <a:ea typeface="宋体"/>
              </a:rPr>
              <a:t> </a:t>
            </a:r>
            <a:r>
              <a:rPr lang="en-US" altLang="zh-CN">
                <a:ea typeface="宋体"/>
              </a:rPr>
              <a:t>losses</a:t>
            </a:r>
            <a:r>
              <a:rPr lang="zh-CN" altLang="en-US">
                <a:ea typeface="宋体"/>
              </a:rPr>
              <a:t> </a:t>
            </a:r>
            <a:r>
              <a:rPr lang="en-US" altLang="zh-CN">
                <a:ea typeface="宋体"/>
              </a:rPr>
              <a:t>(both</a:t>
            </a:r>
            <a:r>
              <a:rPr lang="zh-CN" altLang="en-US">
                <a:ea typeface="宋体"/>
              </a:rPr>
              <a:t> </a:t>
            </a:r>
            <a:r>
              <a:rPr lang="en-US" altLang="zh-CN">
                <a:ea typeface="宋体"/>
              </a:rPr>
              <a:t>train</a:t>
            </a:r>
            <a:r>
              <a:rPr lang="zh-CN" altLang="en-US">
                <a:ea typeface="宋体"/>
              </a:rPr>
              <a:t> </a:t>
            </a:r>
            <a:r>
              <a:rPr lang="en-US" altLang="zh-CN">
                <a:ea typeface="宋体"/>
              </a:rPr>
              <a:t>and</a:t>
            </a:r>
            <a:r>
              <a:rPr lang="zh-CN" altLang="en-US">
                <a:ea typeface="宋体"/>
              </a:rPr>
              <a:t> </a:t>
            </a:r>
            <a:r>
              <a:rPr lang="en-US" altLang="zh-CN">
                <a:ea typeface="宋体"/>
              </a:rPr>
              <a:t>validation)</a:t>
            </a:r>
            <a:r>
              <a:rPr lang="zh-CN" altLang="en-US">
                <a:ea typeface="宋体"/>
              </a:rPr>
              <a:t> </a:t>
            </a:r>
            <a:r>
              <a:rPr lang="en-US" altLang="zh-CN">
                <a:ea typeface="宋体"/>
              </a:rPr>
              <a:t>decrease,</a:t>
            </a:r>
            <a:r>
              <a:rPr lang="zh-CN" altLang="en-US">
                <a:ea typeface="宋体"/>
              </a:rPr>
              <a:t> </a:t>
            </a:r>
            <a:r>
              <a:rPr lang="en-US" altLang="zh-CN">
                <a:ea typeface="宋体"/>
              </a:rPr>
              <a:t>indicating</a:t>
            </a:r>
            <a:r>
              <a:rPr lang="zh-CN" altLang="en-US">
                <a:ea typeface="宋体"/>
              </a:rPr>
              <a:t> </a:t>
            </a:r>
            <a:r>
              <a:rPr lang="en-US" altLang="zh-CN">
                <a:ea typeface="宋体"/>
              </a:rPr>
              <a:t>better</a:t>
            </a:r>
            <a:r>
              <a:rPr lang="zh-CN" altLang="en-US">
                <a:ea typeface="宋体"/>
              </a:rPr>
              <a:t> </a:t>
            </a:r>
            <a:r>
              <a:rPr lang="en-US" altLang="zh-CN">
                <a:ea typeface="宋体"/>
              </a:rPr>
              <a:t>learning</a:t>
            </a:r>
            <a:r>
              <a:rPr lang="zh-CN" altLang="en-US">
                <a:ea typeface="宋体"/>
              </a:rPr>
              <a:t> </a:t>
            </a:r>
            <a:r>
              <a:rPr lang="en-US" altLang="zh-CN">
                <a:ea typeface="宋体"/>
              </a:rPr>
              <a:t>and</a:t>
            </a:r>
            <a:r>
              <a:rPr lang="zh-CN" altLang="en-US">
                <a:ea typeface="宋体"/>
              </a:rPr>
              <a:t> </a:t>
            </a:r>
            <a:r>
              <a:rPr lang="en-US" altLang="zh-CN">
                <a:ea typeface="宋体"/>
              </a:rPr>
              <a:t>generalization.</a:t>
            </a:r>
            <a:endParaRPr lang="zh-CN" altLang="en-US">
              <a:ea typeface="宋体"/>
            </a:endParaRPr>
          </a:p>
          <a:p>
            <a:r>
              <a:rPr lang="en-US" altLang="zh-CN">
                <a:ea typeface="宋体"/>
              </a:rPr>
              <a:t>3.</a:t>
            </a:r>
            <a:r>
              <a:rPr lang="zh-CN" altLang="en-US">
                <a:ea typeface="宋体"/>
              </a:rPr>
              <a:t> </a:t>
            </a:r>
            <a:r>
              <a:rPr lang="en-US" altLang="zh-CN" b="1">
                <a:ea typeface="宋体"/>
              </a:rPr>
              <a:t>Freeze</a:t>
            </a:r>
            <a:r>
              <a:rPr lang="zh-CN" altLang="en-US" b="1">
                <a:ea typeface="宋体"/>
              </a:rPr>
              <a:t> </a:t>
            </a:r>
            <a:r>
              <a:rPr lang="en-US" altLang="zh-CN" b="1">
                <a:ea typeface="宋体"/>
              </a:rPr>
              <a:t>10</a:t>
            </a:r>
            <a:r>
              <a:rPr lang="en-US" altLang="zh-CN">
                <a:ea typeface="宋体"/>
              </a:rPr>
              <a:t>:</a:t>
            </a:r>
            <a:endParaRPr lang="zh-CN" altLang="en-US">
              <a:ea typeface="宋体"/>
            </a:endParaRPr>
          </a:p>
          <a:p>
            <a:r>
              <a:rPr lang="en-US" altLang="zh-CN">
                <a:ea typeface="宋体"/>
              </a:rPr>
              <a:t>•</a:t>
            </a:r>
            <a:r>
              <a:rPr lang="zh-CN" altLang="en-US">
                <a:ea typeface="宋体"/>
              </a:rPr>
              <a:t> </a:t>
            </a:r>
            <a:r>
              <a:rPr lang="en-US" altLang="zh-CN" b="1">
                <a:ea typeface="宋体"/>
              </a:rPr>
              <a:t>1</a:t>
            </a:r>
            <a:r>
              <a:rPr lang="zh-CN" altLang="en-US" b="1">
                <a:ea typeface="宋体"/>
              </a:rPr>
              <a:t> </a:t>
            </a:r>
            <a:r>
              <a:rPr lang="en-US" altLang="zh-CN" b="1">
                <a:ea typeface="宋体"/>
              </a:rPr>
              <a:t>Epoch</a:t>
            </a:r>
            <a:r>
              <a:rPr lang="en-US" altLang="zh-CN">
                <a:ea typeface="宋体"/>
              </a:rPr>
              <a:t>:</a:t>
            </a:r>
            <a:r>
              <a:rPr lang="zh-CN" altLang="en-US">
                <a:ea typeface="宋体"/>
              </a:rPr>
              <a:t> </a:t>
            </a:r>
            <a:r>
              <a:rPr lang="en-US" altLang="zh-CN">
                <a:ea typeface="宋体"/>
              </a:rPr>
              <a:t>Freezing</a:t>
            </a:r>
            <a:r>
              <a:rPr lang="zh-CN" altLang="en-US">
                <a:ea typeface="宋体"/>
              </a:rPr>
              <a:t> </a:t>
            </a:r>
            <a:r>
              <a:rPr lang="en-US" altLang="zh-CN">
                <a:ea typeface="宋体"/>
              </a:rPr>
              <a:t>only</a:t>
            </a:r>
            <a:r>
              <a:rPr lang="zh-CN" altLang="en-US">
                <a:ea typeface="宋体"/>
              </a:rPr>
              <a:t> </a:t>
            </a:r>
            <a:r>
              <a:rPr lang="en-US" altLang="zh-CN">
                <a:ea typeface="宋体"/>
              </a:rPr>
              <a:t>the</a:t>
            </a:r>
            <a:r>
              <a:rPr lang="zh-CN" altLang="en-US">
                <a:ea typeface="宋体"/>
              </a:rPr>
              <a:t> </a:t>
            </a:r>
            <a:r>
              <a:rPr lang="en-US" altLang="zh-CN">
                <a:ea typeface="宋体"/>
              </a:rPr>
              <a:t>first</a:t>
            </a:r>
            <a:r>
              <a:rPr lang="zh-CN" altLang="en-US">
                <a:ea typeface="宋体"/>
              </a:rPr>
              <a:t> </a:t>
            </a:r>
            <a:r>
              <a:rPr lang="en-US" altLang="zh-CN">
                <a:ea typeface="宋体"/>
              </a:rPr>
              <a:t>10</a:t>
            </a:r>
            <a:r>
              <a:rPr lang="zh-CN" altLang="en-US">
                <a:ea typeface="宋体"/>
              </a:rPr>
              <a:t> </a:t>
            </a:r>
            <a:r>
              <a:rPr lang="en-US" altLang="zh-CN">
                <a:ea typeface="宋体"/>
              </a:rPr>
              <a:t>layers</a:t>
            </a:r>
            <a:r>
              <a:rPr lang="zh-CN" altLang="en-US">
                <a:ea typeface="宋体"/>
              </a:rPr>
              <a:t> </a:t>
            </a:r>
            <a:r>
              <a:rPr lang="en-US" altLang="zh-CN">
                <a:ea typeface="宋体"/>
              </a:rPr>
              <a:t>and</a:t>
            </a:r>
            <a:r>
              <a:rPr lang="zh-CN" altLang="en-US">
                <a:ea typeface="宋体"/>
              </a:rPr>
              <a:t> </a:t>
            </a:r>
            <a:r>
              <a:rPr lang="en-US" altLang="zh-CN">
                <a:ea typeface="宋体"/>
              </a:rPr>
              <a:t>training</a:t>
            </a:r>
            <a:r>
              <a:rPr lang="zh-CN" altLang="en-US">
                <a:ea typeface="宋体"/>
              </a:rPr>
              <a:t> </a:t>
            </a:r>
            <a:r>
              <a:rPr lang="en-US" altLang="zh-CN">
                <a:ea typeface="宋体"/>
              </a:rPr>
              <a:t>the</a:t>
            </a:r>
            <a:r>
              <a:rPr lang="zh-CN" altLang="en-US">
                <a:ea typeface="宋体"/>
              </a:rPr>
              <a:t> </a:t>
            </a:r>
            <a:r>
              <a:rPr lang="en-US" altLang="zh-CN">
                <a:ea typeface="宋体"/>
              </a:rPr>
              <a:t>head</a:t>
            </a:r>
            <a:r>
              <a:rPr lang="zh-CN" altLang="en-US">
                <a:ea typeface="宋体"/>
              </a:rPr>
              <a:t> </a:t>
            </a:r>
            <a:r>
              <a:rPr lang="en-US" altLang="zh-CN">
                <a:ea typeface="宋体"/>
              </a:rPr>
              <a:t>section</a:t>
            </a:r>
            <a:r>
              <a:rPr lang="zh-CN" altLang="en-US">
                <a:ea typeface="宋体"/>
              </a:rPr>
              <a:t> </a:t>
            </a:r>
            <a:r>
              <a:rPr lang="en-US" altLang="zh-CN">
                <a:ea typeface="宋体"/>
              </a:rPr>
              <a:t>results</a:t>
            </a:r>
            <a:r>
              <a:rPr lang="zh-CN" altLang="en-US">
                <a:ea typeface="宋体"/>
              </a:rPr>
              <a:t> </a:t>
            </a:r>
            <a:r>
              <a:rPr lang="en-US" altLang="zh-CN">
                <a:ea typeface="宋体"/>
              </a:rPr>
              <a:t>in</a:t>
            </a:r>
            <a:r>
              <a:rPr lang="zh-CN" altLang="en-US">
                <a:ea typeface="宋体"/>
              </a:rPr>
              <a:t> </a:t>
            </a:r>
            <a:r>
              <a:rPr lang="en-US" altLang="zh-CN">
                <a:ea typeface="宋体"/>
              </a:rPr>
              <a:t>a</a:t>
            </a:r>
            <a:r>
              <a:rPr lang="zh-CN" altLang="en-US">
                <a:ea typeface="宋体"/>
              </a:rPr>
              <a:t> </a:t>
            </a:r>
            <a:r>
              <a:rPr lang="en-US" altLang="zh-CN">
                <a:ea typeface="宋体"/>
              </a:rPr>
              <a:t>substantial</a:t>
            </a:r>
            <a:r>
              <a:rPr lang="zh-CN" altLang="en-US">
                <a:ea typeface="宋体"/>
              </a:rPr>
              <a:t> </a:t>
            </a:r>
            <a:r>
              <a:rPr lang="en-US" altLang="zh-CN">
                <a:ea typeface="宋体"/>
              </a:rPr>
              <a:t>boost</a:t>
            </a:r>
            <a:r>
              <a:rPr lang="zh-CN" altLang="en-US">
                <a:ea typeface="宋体"/>
              </a:rPr>
              <a:t> </a:t>
            </a:r>
            <a:r>
              <a:rPr lang="en-US" altLang="zh-CN">
                <a:ea typeface="宋体"/>
              </a:rPr>
              <a:t>in</a:t>
            </a:r>
            <a:r>
              <a:rPr lang="zh-CN" altLang="en-US">
                <a:ea typeface="宋体"/>
              </a:rPr>
              <a:t> </a:t>
            </a:r>
            <a:r>
              <a:rPr lang="en-US" altLang="zh-CN">
                <a:ea typeface="宋体"/>
              </a:rPr>
              <a:t>performance</a:t>
            </a:r>
            <a:r>
              <a:rPr lang="zh-CN" altLang="en-US">
                <a:ea typeface="宋体"/>
              </a:rPr>
              <a:t> </a:t>
            </a:r>
            <a:r>
              <a:rPr lang="en-US" altLang="zh-CN">
                <a:ea typeface="宋体"/>
              </a:rPr>
              <a:t>even</a:t>
            </a:r>
            <a:r>
              <a:rPr lang="zh-CN" altLang="en-US">
                <a:ea typeface="宋体"/>
              </a:rPr>
              <a:t> </a:t>
            </a:r>
            <a:r>
              <a:rPr lang="en-US" altLang="zh-CN">
                <a:ea typeface="宋体"/>
              </a:rPr>
              <a:t>after</a:t>
            </a:r>
            <a:r>
              <a:rPr lang="zh-CN" altLang="en-US">
                <a:ea typeface="宋体"/>
              </a:rPr>
              <a:t> </a:t>
            </a:r>
            <a:r>
              <a:rPr lang="en-US" altLang="zh-CN">
                <a:ea typeface="宋体"/>
              </a:rPr>
              <a:t>just</a:t>
            </a:r>
            <a:r>
              <a:rPr lang="zh-CN" altLang="en-US">
                <a:ea typeface="宋体"/>
              </a:rPr>
              <a:t> </a:t>
            </a:r>
            <a:r>
              <a:rPr lang="en-US" altLang="zh-CN">
                <a:ea typeface="宋体"/>
              </a:rPr>
              <a:t>one</a:t>
            </a:r>
            <a:r>
              <a:rPr lang="zh-CN" altLang="en-US">
                <a:ea typeface="宋体"/>
              </a:rPr>
              <a:t> </a:t>
            </a:r>
            <a:r>
              <a:rPr lang="en-US" altLang="zh-CN">
                <a:ea typeface="宋体"/>
              </a:rPr>
              <a:t>epoch.</a:t>
            </a:r>
            <a:r>
              <a:rPr lang="zh-CN" altLang="en-US">
                <a:ea typeface="宋体"/>
              </a:rPr>
              <a:t> </a:t>
            </a:r>
            <a:r>
              <a:rPr lang="en-US" altLang="zh-CN">
                <a:ea typeface="宋体"/>
              </a:rPr>
              <a:t>MAP50</a:t>
            </a:r>
            <a:r>
              <a:rPr lang="zh-CN" altLang="en-US">
                <a:ea typeface="宋体"/>
              </a:rPr>
              <a:t> </a:t>
            </a:r>
            <a:r>
              <a:rPr lang="en-US" altLang="zh-CN">
                <a:ea typeface="宋体"/>
              </a:rPr>
              <a:t>(B),</a:t>
            </a:r>
            <a:r>
              <a:rPr lang="zh-CN" altLang="en-US">
                <a:ea typeface="宋体"/>
              </a:rPr>
              <a:t> </a:t>
            </a:r>
            <a:r>
              <a:rPr lang="en-US" altLang="zh-CN">
                <a:ea typeface="宋体"/>
              </a:rPr>
              <a:t>MAP50</a:t>
            </a:r>
            <a:r>
              <a:rPr lang="zh-CN" altLang="en-US">
                <a:ea typeface="宋体"/>
              </a:rPr>
              <a:t> </a:t>
            </a:r>
            <a:r>
              <a:rPr lang="en-US" altLang="zh-CN">
                <a:ea typeface="宋体"/>
              </a:rPr>
              <a:t>(M),</a:t>
            </a:r>
            <a:r>
              <a:rPr lang="zh-CN" altLang="en-US">
                <a:ea typeface="宋体"/>
              </a:rPr>
              <a:t> </a:t>
            </a:r>
            <a:r>
              <a:rPr lang="en-US" altLang="zh-CN">
                <a:ea typeface="宋体"/>
              </a:rPr>
              <a:t>and</a:t>
            </a:r>
            <a:r>
              <a:rPr lang="zh-CN" altLang="en-US">
                <a:ea typeface="宋体"/>
              </a:rPr>
              <a:t> </a:t>
            </a:r>
            <a:r>
              <a:rPr lang="en-US" altLang="zh-CN">
                <a:ea typeface="宋体"/>
              </a:rPr>
              <a:t>precision</a:t>
            </a:r>
            <a:r>
              <a:rPr lang="zh-CN" altLang="en-US">
                <a:ea typeface="宋体"/>
              </a:rPr>
              <a:t> </a:t>
            </a:r>
            <a:r>
              <a:rPr lang="en-US" altLang="zh-CN">
                <a:ea typeface="宋体"/>
              </a:rPr>
              <a:t>metrics</a:t>
            </a:r>
            <a:r>
              <a:rPr lang="zh-CN" altLang="en-US">
                <a:ea typeface="宋体"/>
              </a:rPr>
              <a:t> </a:t>
            </a:r>
            <a:r>
              <a:rPr lang="en-US" altLang="zh-CN">
                <a:ea typeface="宋体"/>
              </a:rPr>
              <a:t>are</a:t>
            </a:r>
            <a:r>
              <a:rPr lang="zh-CN" altLang="en-US">
                <a:ea typeface="宋体"/>
              </a:rPr>
              <a:t> </a:t>
            </a:r>
            <a:r>
              <a:rPr lang="en-US" altLang="zh-CN">
                <a:ea typeface="宋体"/>
              </a:rPr>
              <a:t>much</a:t>
            </a:r>
            <a:r>
              <a:rPr lang="zh-CN" altLang="en-US">
                <a:ea typeface="宋体"/>
              </a:rPr>
              <a:t> </a:t>
            </a:r>
            <a:r>
              <a:rPr lang="en-US" altLang="zh-CN">
                <a:ea typeface="宋体"/>
              </a:rPr>
              <a:t>higher</a:t>
            </a:r>
            <a:r>
              <a:rPr lang="zh-CN" altLang="en-US">
                <a:ea typeface="宋体"/>
              </a:rPr>
              <a:t> </a:t>
            </a:r>
            <a:r>
              <a:rPr lang="en-US" altLang="zh-CN">
                <a:ea typeface="宋体"/>
              </a:rPr>
              <a:t>compared</a:t>
            </a:r>
            <a:r>
              <a:rPr lang="zh-CN" altLang="en-US">
                <a:ea typeface="宋体"/>
              </a:rPr>
              <a:t> </a:t>
            </a:r>
            <a:r>
              <a:rPr lang="en-US" altLang="zh-CN">
                <a:ea typeface="宋体"/>
              </a:rPr>
              <a:t>to</a:t>
            </a:r>
            <a:r>
              <a:rPr lang="zh-CN" altLang="en-US">
                <a:ea typeface="宋体"/>
              </a:rPr>
              <a:t> </a:t>
            </a:r>
            <a:r>
              <a:rPr lang="en-US" altLang="zh-CN">
                <a:ea typeface="宋体"/>
              </a:rPr>
              <a:t>the</a:t>
            </a:r>
            <a:r>
              <a:rPr lang="zh-CN" altLang="en-US">
                <a:ea typeface="宋体"/>
              </a:rPr>
              <a:t> </a:t>
            </a:r>
            <a:r>
              <a:rPr lang="en-US" altLang="zh-CN">
                <a:ea typeface="宋体"/>
              </a:rPr>
              <a:t>Freeze</a:t>
            </a:r>
            <a:r>
              <a:rPr lang="zh-CN" altLang="en-US">
                <a:ea typeface="宋体"/>
              </a:rPr>
              <a:t> </a:t>
            </a:r>
            <a:r>
              <a:rPr lang="en-US" altLang="zh-CN">
                <a:ea typeface="宋体"/>
              </a:rPr>
              <a:t>22</a:t>
            </a:r>
            <a:r>
              <a:rPr lang="zh-CN" altLang="en-US">
                <a:ea typeface="宋体"/>
              </a:rPr>
              <a:t> </a:t>
            </a:r>
            <a:r>
              <a:rPr lang="en-US" altLang="zh-CN">
                <a:ea typeface="宋体"/>
              </a:rPr>
              <a:t>(1</a:t>
            </a:r>
            <a:r>
              <a:rPr lang="zh-CN" altLang="en-US">
                <a:ea typeface="宋体"/>
              </a:rPr>
              <a:t> </a:t>
            </a:r>
            <a:r>
              <a:rPr lang="en-US" altLang="zh-CN">
                <a:ea typeface="宋体"/>
              </a:rPr>
              <a:t>Epoch)</a:t>
            </a:r>
            <a:r>
              <a:rPr lang="zh-CN" altLang="en-US">
                <a:ea typeface="宋体"/>
              </a:rPr>
              <a:t> </a:t>
            </a:r>
            <a:r>
              <a:rPr lang="en-US" altLang="zh-CN">
                <a:ea typeface="宋体"/>
              </a:rPr>
              <a:t>experiment.</a:t>
            </a:r>
            <a:endParaRPr lang="zh-CN" altLang="en-US">
              <a:ea typeface="宋体"/>
            </a:endParaRPr>
          </a:p>
          <a:p>
            <a:r>
              <a:rPr lang="en-US" altLang="zh-CN">
                <a:ea typeface="宋体"/>
              </a:rPr>
              <a:t>•</a:t>
            </a:r>
            <a:r>
              <a:rPr lang="zh-CN" altLang="en-US">
                <a:ea typeface="宋体"/>
              </a:rPr>
              <a:t> </a:t>
            </a:r>
            <a:r>
              <a:rPr lang="en-US" altLang="zh-CN" b="1">
                <a:ea typeface="宋体"/>
              </a:rPr>
              <a:t>40</a:t>
            </a:r>
            <a:r>
              <a:rPr lang="zh-CN" altLang="en-US" b="1">
                <a:ea typeface="宋体"/>
              </a:rPr>
              <a:t> </a:t>
            </a:r>
            <a:r>
              <a:rPr lang="en-US" altLang="zh-CN" b="1">
                <a:ea typeface="宋体"/>
              </a:rPr>
              <a:t>Epochs</a:t>
            </a:r>
            <a:r>
              <a:rPr lang="en-US" altLang="zh-CN">
                <a:ea typeface="宋体"/>
              </a:rPr>
              <a:t>:</a:t>
            </a:r>
            <a:r>
              <a:rPr lang="zh-CN" altLang="en-US">
                <a:ea typeface="宋体"/>
              </a:rPr>
              <a:t> </a:t>
            </a:r>
            <a:r>
              <a:rPr lang="en-US" altLang="zh-CN">
                <a:ea typeface="宋体"/>
              </a:rPr>
              <a:t>Extending</a:t>
            </a:r>
            <a:r>
              <a:rPr lang="zh-CN" altLang="en-US">
                <a:ea typeface="宋体"/>
              </a:rPr>
              <a:t> </a:t>
            </a:r>
            <a:r>
              <a:rPr lang="en-US" altLang="zh-CN">
                <a:ea typeface="宋体"/>
              </a:rPr>
              <a:t>the</a:t>
            </a:r>
            <a:r>
              <a:rPr lang="zh-CN" altLang="en-US">
                <a:ea typeface="宋体"/>
              </a:rPr>
              <a:t> </a:t>
            </a:r>
            <a:r>
              <a:rPr lang="en-US" altLang="zh-CN">
                <a:ea typeface="宋体"/>
              </a:rPr>
              <a:t>training</a:t>
            </a:r>
            <a:r>
              <a:rPr lang="zh-CN" altLang="en-US">
                <a:ea typeface="宋体"/>
              </a:rPr>
              <a:t> </a:t>
            </a:r>
            <a:r>
              <a:rPr lang="en-US" altLang="zh-CN">
                <a:ea typeface="宋体"/>
              </a:rPr>
              <a:t>to</a:t>
            </a:r>
            <a:r>
              <a:rPr lang="zh-CN" altLang="en-US">
                <a:ea typeface="宋体"/>
              </a:rPr>
              <a:t> </a:t>
            </a:r>
            <a:r>
              <a:rPr lang="en-US" altLang="zh-CN">
                <a:ea typeface="宋体"/>
              </a:rPr>
              <a:t>40</a:t>
            </a:r>
            <a:r>
              <a:rPr lang="zh-CN" altLang="en-US">
                <a:ea typeface="宋体"/>
              </a:rPr>
              <a:t> </a:t>
            </a:r>
            <a:r>
              <a:rPr lang="en-US" altLang="zh-CN">
                <a:ea typeface="宋体"/>
              </a:rPr>
              <a:t>epochs</a:t>
            </a:r>
            <a:r>
              <a:rPr lang="zh-CN" altLang="en-US">
                <a:ea typeface="宋体"/>
              </a:rPr>
              <a:t> </a:t>
            </a:r>
            <a:r>
              <a:rPr lang="en-US" altLang="zh-CN">
                <a:ea typeface="宋体"/>
              </a:rPr>
              <a:t>leads</a:t>
            </a:r>
            <a:r>
              <a:rPr lang="zh-CN" altLang="en-US">
                <a:ea typeface="宋体"/>
              </a:rPr>
              <a:t> </a:t>
            </a:r>
            <a:r>
              <a:rPr lang="en-US" altLang="zh-CN">
                <a:ea typeface="宋体"/>
              </a:rPr>
              <a:t>to</a:t>
            </a:r>
            <a:r>
              <a:rPr lang="zh-CN" altLang="en-US">
                <a:ea typeface="宋体"/>
              </a:rPr>
              <a:t> </a:t>
            </a:r>
            <a:r>
              <a:rPr lang="en-US" altLang="zh-CN">
                <a:ea typeface="宋体"/>
              </a:rPr>
              <a:t>the</a:t>
            </a:r>
            <a:r>
              <a:rPr lang="zh-CN" altLang="en-US">
                <a:ea typeface="宋体"/>
              </a:rPr>
              <a:t> </a:t>
            </a:r>
            <a:r>
              <a:rPr lang="en-US" altLang="zh-CN">
                <a:ea typeface="宋体"/>
              </a:rPr>
              <a:t>best</a:t>
            </a:r>
            <a:r>
              <a:rPr lang="zh-CN" altLang="en-US">
                <a:ea typeface="宋体"/>
              </a:rPr>
              <a:t> </a:t>
            </a:r>
            <a:r>
              <a:rPr lang="en-US" altLang="zh-CN">
                <a:ea typeface="宋体"/>
              </a:rPr>
              <a:t>performance</a:t>
            </a:r>
            <a:r>
              <a:rPr lang="zh-CN" altLang="en-US">
                <a:ea typeface="宋体"/>
              </a:rPr>
              <a:t> </a:t>
            </a:r>
            <a:r>
              <a:rPr lang="en-US" altLang="zh-CN">
                <a:ea typeface="宋体"/>
              </a:rPr>
              <a:t>across</a:t>
            </a:r>
            <a:r>
              <a:rPr lang="zh-CN" altLang="en-US">
                <a:ea typeface="宋体"/>
              </a:rPr>
              <a:t> </a:t>
            </a:r>
            <a:r>
              <a:rPr lang="en-US" altLang="zh-CN">
                <a:ea typeface="宋体"/>
              </a:rPr>
              <a:t>all</a:t>
            </a:r>
            <a:r>
              <a:rPr lang="zh-CN" altLang="en-US">
                <a:ea typeface="宋体"/>
              </a:rPr>
              <a:t> </a:t>
            </a:r>
            <a:r>
              <a:rPr lang="en-US" altLang="zh-CN">
                <a:ea typeface="宋体"/>
              </a:rPr>
              <a:t>metrics.</a:t>
            </a:r>
            <a:r>
              <a:rPr lang="zh-CN" altLang="en-US">
                <a:ea typeface="宋体"/>
              </a:rPr>
              <a:t> </a:t>
            </a:r>
            <a:r>
              <a:rPr lang="en-US" altLang="zh-CN">
                <a:ea typeface="宋体"/>
              </a:rPr>
              <a:t>MAP50</a:t>
            </a:r>
            <a:r>
              <a:rPr lang="zh-CN" altLang="en-US">
                <a:ea typeface="宋体"/>
              </a:rPr>
              <a:t> </a:t>
            </a:r>
            <a:r>
              <a:rPr lang="en-US" altLang="zh-CN">
                <a:ea typeface="宋体"/>
              </a:rPr>
              <a:t>(B)</a:t>
            </a:r>
            <a:r>
              <a:rPr lang="zh-CN" altLang="en-US">
                <a:ea typeface="宋体"/>
              </a:rPr>
              <a:t> </a:t>
            </a:r>
            <a:r>
              <a:rPr lang="en-US" altLang="zh-CN">
                <a:ea typeface="宋体"/>
              </a:rPr>
              <a:t>and</a:t>
            </a:r>
            <a:r>
              <a:rPr lang="zh-CN" altLang="en-US">
                <a:ea typeface="宋体"/>
              </a:rPr>
              <a:t> </a:t>
            </a:r>
            <a:r>
              <a:rPr lang="en-US" altLang="zh-CN">
                <a:ea typeface="宋体"/>
              </a:rPr>
              <a:t>MAP50</a:t>
            </a:r>
            <a:r>
              <a:rPr lang="zh-CN" altLang="en-US">
                <a:ea typeface="宋体"/>
              </a:rPr>
              <a:t> </a:t>
            </a:r>
            <a:r>
              <a:rPr lang="en-US" altLang="zh-CN">
                <a:ea typeface="宋体"/>
              </a:rPr>
              <a:t>(M)</a:t>
            </a:r>
            <a:r>
              <a:rPr lang="zh-CN" altLang="en-US">
                <a:ea typeface="宋体"/>
              </a:rPr>
              <a:t> </a:t>
            </a:r>
            <a:r>
              <a:rPr lang="en-US" altLang="zh-CN">
                <a:ea typeface="宋体"/>
              </a:rPr>
              <a:t>reach</a:t>
            </a:r>
            <a:r>
              <a:rPr lang="zh-CN" altLang="en-US">
                <a:ea typeface="宋体"/>
              </a:rPr>
              <a:t> </a:t>
            </a:r>
            <a:r>
              <a:rPr lang="en-US" altLang="zh-CN">
                <a:ea typeface="宋体"/>
              </a:rPr>
              <a:t>their</a:t>
            </a:r>
            <a:r>
              <a:rPr lang="zh-CN" altLang="en-US">
                <a:ea typeface="宋体"/>
              </a:rPr>
              <a:t> </a:t>
            </a:r>
            <a:r>
              <a:rPr lang="en-US" altLang="zh-CN">
                <a:ea typeface="宋体"/>
              </a:rPr>
              <a:t>highest</a:t>
            </a:r>
            <a:r>
              <a:rPr lang="zh-CN" altLang="en-US">
                <a:ea typeface="宋体"/>
              </a:rPr>
              <a:t> </a:t>
            </a:r>
            <a:r>
              <a:rPr lang="en-US" altLang="zh-CN">
                <a:ea typeface="宋体"/>
              </a:rPr>
              <a:t>values,</a:t>
            </a:r>
            <a:r>
              <a:rPr lang="zh-CN" altLang="en-US">
                <a:ea typeface="宋体"/>
              </a:rPr>
              <a:t> </a:t>
            </a:r>
            <a:r>
              <a:rPr lang="en-US" altLang="zh-CN">
                <a:ea typeface="宋体"/>
              </a:rPr>
              <a:t>along</a:t>
            </a:r>
            <a:r>
              <a:rPr lang="zh-CN" altLang="en-US">
                <a:ea typeface="宋体"/>
              </a:rPr>
              <a:t> </a:t>
            </a:r>
            <a:r>
              <a:rPr lang="en-US" altLang="zh-CN">
                <a:ea typeface="宋体"/>
              </a:rPr>
              <a:t>with</a:t>
            </a:r>
            <a:r>
              <a:rPr lang="zh-CN" altLang="en-US">
                <a:ea typeface="宋体"/>
              </a:rPr>
              <a:t> </a:t>
            </a:r>
            <a:r>
              <a:rPr lang="en-US" altLang="zh-CN">
                <a:ea typeface="宋体"/>
              </a:rPr>
              <a:t>significant</a:t>
            </a:r>
            <a:r>
              <a:rPr lang="zh-CN" altLang="en-US">
                <a:ea typeface="宋体"/>
              </a:rPr>
              <a:t> </a:t>
            </a:r>
            <a:r>
              <a:rPr lang="en-US" altLang="zh-CN">
                <a:ea typeface="宋体"/>
              </a:rPr>
              <a:t>improvements</a:t>
            </a:r>
            <a:r>
              <a:rPr lang="zh-CN" altLang="en-US">
                <a:ea typeface="宋体"/>
              </a:rPr>
              <a:t> </a:t>
            </a:r>
            <a:r>
              <a:rPr lang="en-US" altLang="zh-CN">
                <a:ea typeface="宋体"/>
              </a:rPr>
              <a:t>in</a:t>
            </a:r>
            <a:r>
              <a:rPr lang="zh-CN" altLang="en-US">
                <a:ea typeface="宋体"/>
              </a:rPr>
              <a:t> </a:t>
            </a:r>
            <a:r>
              <a:rPr lang="en-US" altLang="zh-CN">
                <a:ea typeface="宋体"/>
              </a:rPr>
              <a:t>MAP50-95,</a:t>
            </a:r>
            <a:r>
              <a:rPr lang="zh-CN" altLang="en-US">
                <a:ea typeface="宋体"/>
              </a:rPr>
              <a:t> </a:t>
            </a:r>
            <a:r>
              <a:rPr lang="en-US" altLang="zh-CN">
                <a:ea typeface="宋体"/>
              </a:rPr>
              <a:t>precision,</a:t>
            </a:r>
            <a:r>
              <a:rPr lang="zh-CN" altLang="en-US">
                <a:ea typeface="宋体"/>
              </a:rPr>
              <a:t> </a:t>
            </a:r>
            <a:r>
              <a:rPr lang="en-US" altLang="zh-CN">
                <a:ea typeface="宋体"/>
              </a:rPr>
              <a:t>and</a:t>
            </a:r>
            <a:r>
              <a:rPr lang="zh-CN" altLang="en-US">
                <a:ea typeface="宋体"/>
              </a:rPr>
              <a:t> </a:t>
            </a:r>
            <a:r>
              <a:rPr lang="en-US" altLang="zh-CN">
                <a:ea typeface="宋体"/>
              </a:rPr>
              <a:t>recall.</a:t>
            </a:r>
            <a:r>
              <a:rPr lang="zh-CN" altLang="en-US">
                <a:ea typeface="宋体"/>
              </a:rPr>
              <a:t> </a:t>
            </a:r>
            <a:r>
              <a:rPr lang="en-US" altLang="zh-CN">
                <a:ea typeface="宋体"/>
              </a:rPr>
              <a:t>The</a:t>
            </a:r>
            <a:r>
              <a:rPr lang="zh-CN" altLang="en-US">
                <a:ea typeface="宋体"/>
              </a:rPr>
              <a:t> </a:t>
            </a:r>
            <a:r>
              <a:rPr lang="en-US" altLang="zh-CN">
                <a:ea typeface="宋体"/>
              </a:rPr>
              <a:t>reduction</a:t>
            </a:r>
            <a:r>
              <a:rPr lang="zh-CN" altLang="en-US">
                <a:ea typeface="宋体"/>
              </a:rPr>
              <a:t> </a:t>
            </a:r>
            <a:r>
              <a:rPr lang="en-US" altLang="zh-CN">
                <a:ea typeface="宋体"/>
              </a:rPr>
              <a:t>in</a:t>
            </a:r>
            <a:r>
              <a:rPr lang="zh-CN" altLang="en-US">
                <a:ea typeface="宋体"/>
              </a:rPr>
              <a:t> </a:t>
            </a:r>
            <a:r>
              <a:rPr lang="en-US" altLang="zh-CN">
                <a:ea typeface="宋体"/>
              </a:rPr>
              <a:t>both</a:t>
            </a:r>
            <a:r>
              <a:rPr lang="zh-CN" altLang="en-US">
                <a:ea typeface="宋体"/>
              </a:rPr>
              <a:t> </a:t>
            </a:r>
            <a:r>
              <a:rPr lang="en-US" altLang="zh-CN">
                <a:ea typeface="宋体"/>
              </a:rPr>
              <a:t>train</a:t>
            </a:r>
            <a:r>
              <a:rPr lang="zh-CN" altLang="en-US">
                <a:ea typeface="宋体"/>
              </a:rPr>
              <a:t> </a:t>
            </a:r>
            <a:r>
              <a:rPr lang="en-US" altLang="zh-CN">
                <a:ea typeface="宋体"/>
              </a:rPr>
              <a:t>and</a:t>
            </a:r>
            <a:r>
              <a:rPr lang="zh-CN" altLang="en-US">
                <a:ea typeface="宋体"/>
              </a:rPr>
              <a:t> </a:t>
            </a:r>
            <a:r>
              <a:rPr lang="en-US" altLang="zh-CN">
                <a:ea typeface="宋体"/>
              </a:rPr>
              <a:t>validation</a:t>
            </a:r>
            <a:r>
              <a:rPr lang="zh-CN" altLang="en-US">
                <a:ea typeface="宋体"/>
              </a:rPr>
              <a:t> </a:t>
            </a:r>
            <a:r>
              <a:rPr lang="en-US" altLang="zh-CN">
                <a:ea typeface="宋体"/>
              </a:rPr>
              <a:t>segmentation</a:t>
            </a:r>
            <a:r>
              <a:rPr lang="zh-CN" altLang="en-US">
                <a:ea typeface="宋体"/>
              </a:rPr>
              <a:t> </a:t>
            </a:r>
            <a:r>
              <a:rPr lang="en-US" altLang="zh-CN">
                <a:ea typeface="宋体"/>
              </a:rPr>
              <a:t>losses</a:t>
            </a:r>
            <a:r>
              <a:rPr lang="zh-CN" altLang="en-US">
                <a:ea typeface="宋体"/>
              </a:rPr>
              <a:t> </a:t>
            </a:r>
            <a:r>
              <a:rPr lang="en-US" altLang="zh-CN">
                <a:ea typeface="宋体"/>
              </a:rPr>
              <a:t>indicates</a:t>
            </a:r>
            <a:r>
              <a:rPr lang="zh-CN" altLang="en-US">
                <a:ea typeface="宋体"/>
              </a:rPr>
              <a:t> </a:t>
            </a:r>
            <a:r>
              <a:rPr lang="en-US" altLang="zh-CN">
                <a:ea typeface="宋体"/>
              </a:rPr>
              <a:t>robust</a:t>
            </a:r>
            <a:r>
              <a:rPr lang="zh-CN" altLang="en-US">
                <a:ea typeface="宋体"/>
              </a:rPr>
              <a:t> </a:t>
            </a:r>
            <a:r>
              <a:rPr lang="en-US" altLang="zh-CN">
                <a:ea typeface="宋体"/>
              </a:rPr>
              <a:t>learning.</a:t>
            </a:r>
            <a:endParaRPr lang="zh-CN" altLang="en-US">
              <a:ea typeface="宋体"/>
            </a:endParaRPr>
          </a:p>
          <a:p>
            <a:br>
              <a:rPr lang="en-US" altLang="zh-CN"/>
            </a:br>
            <a:endParaRPr lang="en-US" altLang="zh-CN"/>
          </a:p>
          <a:p>
            <a:r>
              <a:rPr lang="en-US" altLang="zh-CN" b="1">
                <a:ea typeface="宋体"/>
              </a:rPr>
              <a:t>Detailed</a:t>
            </a:r>
            <a:r>
              <a:rPr lang="zh-CN" altLang="en-US" b="1">
                <a:ea typeface="宋体"/>
              </a:rPr>
              <a:t> </a:t>
            </a:r>
            <a:r>
              <a:rPr lang="en-US" altLang="zh-CN" b="1">
                <a:ea typeface="宋体"/>
              </a:rPr>
              <a:t>Discussion</a:t>
            </a:r>
            <a:endParaRPr lang="zh-CN" altLang="en-US">
              <a:ea typeface="宋体"/>
            </a:endParaRPr>
          </a:p>
          <a:p>
            <a:br>
              <a:rPr lang="en-US" altLang="zh-CN"/>
            </a:br>
            <a:endParaRPr lang="en-US" altLang="zh-CN"/>
          </a:p>
          <a:p>
            <a:r>
              <a:rPr lang="en-US" altLang="zh-CN">
                <a:ea typeface="宋体"/>
              </a:rPr>
              <a:t>•</a:t>
            </a:r>
            <a:r>
              <a:rPr lang="zh-CN" altLang="en-US">
                <a:ea typeface="宋体"/>
              </a:rPr>
              <a:t> </a:t>
            </a:r>
            <a:r>
              <a:rPr lang="en-US" altLang="zh-CN" b="1">
                <a:ea typeface="宋体"/>
              </a:rPr>
              <a:t>Zero-shot</a:t>
            </a:r>
            <a:r>
              <a:rPr lang="zh-CN" altLang="en-US" b="1">
                <a:ea typeface="宋体"/>
              </a:rPr>
              <a:t> </a:t>
            </a:r>
            <a:r>
              <a:rPr lang="en-US" altLang="zh-CN" b="1">
                <a:ea typeface="宋体"/>
              </a:rPr>
              <a:t>Baseline</a:t>
            </a:r>
            <a:r>
              <a:rPr lang="en-US" altLang="zh-CN">
                <a:ea typeface="宋体"/>
              </a:rPr>
              <a:t>:</a:t>
            </a:r>
            <a:r>
              <a:rPr lang="zh-CN" altLang="en-US">
                <a:ea typeface="宋体"/>
              </a:rPr>
              <a:t> </a:t>
            </a:r>
            <a:r>
              <a:rPr lang="en-US" altLang="zh-CN">
                <a:ea typeface="宋体"/>
              </a:rPr>
              <a:t>The</a:t>
            </a:r>
            <a:r>
              <a:rPr lang="zh-CN" altLang="en-US">
                <a:ea typeface="宋体"/>
              </a:rPr>
              <a:t> </a:t>
            </a:r>
            <a:r>
              <a:rPr lang="en-US" altLang="zh-CN">
                <a:ea typeface="宋体"/>
              </a:rPr>
              <a:t>zero-shot</a:t>
            </a:r>
            <a:r>
              <a:rPr lang="zh-CN" altLang="en-US">
                <a:ea typeface="宋体"/>
              </a:rPr>
              <a:t> </a:t>
            </a:r>
            <a:r>
              <a:rPr lang="en-US" altLang="zh-CN">
                <a:ea typeface="宋体"/>
              </a:rPr>
              <a:t>performance</a:t>
            </a:r>
            <a:r>
              <a:rPr lang="zh-CN" altLang="en-US">
                <a:ea typeface="宋体"/>
              </a:rPr>
              <a:t> </a:t>
            </a:r>
            <a:r>
              <a:rPr lang="en-US" altLang="zh-CN">
                <a:ea typeface="宋体"/>
              </a:rPr>
              <a:t>highlights</a:t>
            </a:r>
            <a:r>
              <a:rPr lang="zh-CN" altLang="en-US">
                <a:ea typeface="宋体"/>
              </a:rPr>
              <a:t> </a:t>
            </a:r>
            <a:r>
              <a:rPr lang="en-US" altLang="zh-CN">
                <a:ea typeface="宋体"/>
              </a:rPr>
              <a:t>the</a:t>
            </a:r>
            <a:r>
              <a:rPr lang="zh-CN" altLang="en-US">
                <a:ea typeface="宋体"/>
              </a:rPr>
              <a:t> </a:t>
            </a:r>
            <a:r>
              <a:rPr lang="en-US" altLang="zh-CN">
                <a:ea typeface="宋体"/>
              </a:rPr>
              <a:t>necessity</a:t>
            </a:r>
            <a:r>
              <a:rPr lang="zh-CN" altLang="en-US">
                <a:ea typeface="宋体"/>
              </a:rPr>
              <a:t> </a:t>
            </a:r>
            <a:r>
              <a:rPr lang="en-US" altLang="zh-CN">
                <a:ea typeface="宋体"/>
              </a:rPr>
              <a:t>of</a:t>
            </a:r>
            <a:r>
              <a:rPr lang="zh-CN" altLang="en-US">
                <a:ea typeface="宋体"/>
              </a:rPr>
              <a:t> </a:t>
            </a:r>
            <a:r>
              <a:rPr lang="en-US" altLang="zh-CN">
                <a:ea typeface="宋体"/>
              </a:rPr>
              <a:t>fine-tuning</a:t>
            </a:r>
            <a:r>
              <a:rPr lang="zh-CN" altLang="en-US">
                <a:ea typeface="宋体"/>
              </a:rPr>
              <a:t> </a:t>
            </a:r>
            <a:r>
              <a:rPr lang="en-US" altLang="zh-CN">
                <a:ea typeface="宋体"/>
              </a:rPr>
              <a:t>for</a:t>
            </a:r>
            <a:r>
              <a:rPr lang="zh-CN" altLang="en-US">
                <a:ea typeface="宋体"/>
              </a:rPr>
              <a:t> </a:t>
            </a:r>
            <a:r>
              <a:rPr lang="en-US" altLang="zh-CN">
                <a:ea typeface="宋体"/>
              </a:rPr>
              <a:t>specific</a:t>
            </a:r>
            <a:r>
              <a:rPr lang="zh-CN" altLang="en-US">
                <a:ea typeface="宋体"/>
              </a:rPr>
              <a:t> </a:t>
            </a:r>
            <a:r>
              <a:rPr lang="en-US" altLang="zh-CN">
                <a:ea typeface="宋体"/>
              </a:rPr>
              <a:t>tasks</a:t>
            </a:r>
            <a:r>
              <a:rPr lang="zh-CN" altLang="en-US">
                <a:ea typeface="宋体"/>
              </a:rPr>
              <a:t> </a:t>
            </a:r>
            <a:r>
              <a:rPr lang="en-US" altLang="zh-CN">
                <a:ea typeface="宋体"/>
              </a:rPr>
              <a:t>like</a:t>
            </a:r>
            <a:r>
              <a:rPr lang="zh-CN" altLang="en-US">
                <a:ea typeface="宋体"/>
              </a:rPr>
              <a:t> </a:t>
            </a:r>
            <a:r>
              <a:rPr lang="en-US" altLang="zh-CN">
                <a:ea typeface="宋体"/>
              </a:rPr>
              <a:t>lane</a:t>
            </a:r>
            <a:r>
              <a:rPr lang="zh-CN" altLang="en-US">
                <a:ea typeface="宋体"/>
              </a:rPr>
              <a:t> </a:t>
            </a:r>
            <a:r>
              <a:rPr lang="en-US" altLang="zh-CN">
                <a:ea typeface="宋体"/>
              </a:rPr>
              <a:t>segmentation.</a:t>
            </a:r>
            <a:r>
              <a:rPr lang="zh-CN" altLang="en-US">
                <a:ea typeface="宋体"/>
              </a:rPr>
              <a:t> </a:t>
            </a:r>
            <a:r>
              <a:rPr lang="en-US" altLang="zh-CN">
                <a:ea typeface="宋体"/>
              </a:rPr>
              <a:t>The</a:t>
            </a:r>
            <a:r>
              <a:rPr lang="zh-CN" altLang="en-US">
                <a:ea typeface="宋体"/>
              </a:rPr>
              <a:t> </a:t>
            </a:r>
            <a:r>
              <a:rPr lang="en-US" altLang="zh-CN">
                <a:ea typeface="宋体"/>
              </a:rPr>
              <a:t>initial</a:t>
            </a:r>
            <a:r>
              <a:rPr lang="zh-CN" altLang="en-US">
                <a:ea typeface="宋体"/>
              </a:rPr>
              <a:t> </a:t>
            </a:r>
            <a:r>
              <a:rPr lang="en-US" altLang="zh-CN">
                <a:ea typeface="宋体"/>
              </a:rPr>
              <a:t>metrics</a:t>
            </a:r>
            <a:r>
              <a:rPr lang="zh-CN" altLang="en-US">
                <a:ea typeface="宋体"/>
              </a:rPr>
              <a:t> </a:t>
            </a:r>
            <a:r>
              <a:rPr lang="en-US" altLang="zh-CN">
                <a:ea typeface="宋体"/>
              </a:rPr>
              <a:t>show</a:t>
            </a:r>
            <a:r>
              <a:rPr lang="zh-CN" altLang="en-US">
                <a:ea typeface="宋体"/>
              </a:rPr>
              <a:t> </a:t>
            </a:r>
            <a:r>
              <a:rPr lang="en-US" altLang="zh-CN">
                <a:ea typeface="宋体"/>
              </a:rPr>
              <a:t>that</a:t>
            </a:r>
            <a:r>
              <a:rPr lang="zh-CN" altLang="en-US">
                <a:ea typeface="宋体"/>
              </a:rPr>
              <a:t> </a:t>
            </a:r>
            <a:r>
              <a:rPr lang="en-US" altLang="zh-CN">
                <a:ea typeface="宋体"/>
              </a:rPr>
              <a:t>the</a:t>
            </a:r>
            <a:r>
              <a:rPr lang="zh-CN" altLang="en-US">
                <a:ea typeface="宋体"/>
              </a:rPr>
              <a:t> </a:t>
            </a:r>
            <a:r>
              <a:rPr lang="en-US" altLang="zh-CN">
                <a:ea typeface="宋体"/>
              </a:rPr>
              <a:t>pre-trained</a:t>
            </a:r>
            <a:r>
              <a:rPr lang="zh-CN" altLang="en-US">
                <a:ea typeface="宋体"/>
              </a:rPr>
              <a:t> </a:t>
            </a:r>
            <a:r>
              <a:rPr lang="en-US" altLang="zh-CN">
                <a:ea typeface="宋体"/>
              </a:rPr>
              <a:t>model</a:t>
            </a:r>
            <a:r>
              <a:rPr lang="zh-CN" altLang="en-US">
                <a:ea typeface="宋体"/>
              </a:rPr>
              <a:t> </a:t>
            </a:r>
            <a:r>
              <a:rPr lang="en-US" altLang="zh-CN">
                <a:ea typeface="宋体"/>
              </a:rPr>
              <a:t>is</a:t>
            </a:r>
            <a:r>
              <a:rPr lang="zh-CN" altLang="en-US">
                <a:ea typeface="宋体"/>
              </a:rPr>
              <a:t> </a:t>
            </a:r>
            <a:r>
              <a:rPr lang="en-US" altLang="zh-CN">
                <a:ea typeface="宋体"/>
              </a:rPr>
              <a:t>not</a:t>
            </a:r>
            <a:r>
              <a:rPr lang="zh-CN" altLang="en-US">
                <a:ea typeface="宋体"/>
              </a:rPr>
              <a:t> </a:t>
            </a:r>
            <a:r>
              <a:rPr lang="en-US" altLang="zh-CN">
                <a:ea typeface="宋体"/>
              </a:rPr>
              <a:t>effective</a:t>
            </a:r>
            <a:r>
              <a:rPr lang="zh-CN" altLang="en-US">
                <a:ea typeface="宋体"/>
              </a:rPr>
              <a:t> </a:t>
            </a:r>
            <a:r>
              <a:rPr lang="en-US" altLang="zh-CN">
                <a:ea typeface="宋体"/>
              </a:rPr>
              <a:t>without</a:t>
            </a:r>
            <a:r>
              <a:rPr lang="zh-CN" altLang="en-US">
                <a:ea typeface="宋体"/>
              </a:rPr>
              <a:t> </a:t>
            </a:r>
            <a:r>
              <a:rPr lang="en-US" altLang="zh-CN">
                <a:ea typeface="宋体"/>
              </a:rPr>
              <a:t>task-specific</a:t>
            </a:r>
            <a:r>
              <a:rPr lang="zh-CN" altLang="en-US">
                <a:ea typeface="宋体"/>
              </a:rPr>
              <a:t> </a:t>
            </a:r>
            <a:r>
              <a:rPr lang="en-US" altLang="zh-CN">
                <a:ea typeface="宋体"/>
              </a:rPr>
              <a:t>training.</a:t>
            </a:r>
            <a:endParaRPr lang="zh-CN" altLang="en-US">
              <a:ea typeface="宋体"/>
            </a:endParaRPr>
          </a:p>
          <a:p>
            <a:r>
              <a:rPr lang="en-US" altLang="zh-CN">
                <a:ea typeface="宋体"/>
              </a:rPr>
              <a:t>•</a:t>
            </a:r>
            <a:r>
              <a:rPr lang="zh-CN" altLang="en-US">
                <a:ea typeface="宋体"/>
              </a:rPr>
              <a:t> </a:t>
            </a:r>
            <a:r>
              <a:rPr lang="en-US" altLang="zh-CN" b="1">
                <a:ea typeface="宋体"/>
              </a:rPr>
              <a:t>Freeze</a:t>
            </a:r>
            <a:r>
              <a:rPr lang="zh-CN" altLang="en-US" b="1">
                <a:ea typeface="宋体"/>
              </a:rPr>
              <a:t> </a:t>
            </a:r>
            <a:r>
              <a:rPr lang="en-US" altLang="zh-CN" b="1">
                <a:ea typeface="宋体"/>
              </a:rPr>
              <a:t>22</a:t>
            </a:r>
            <a:r>
              <a:rPr lang="en-US" altLang="zh-CN">
                <a:ea typeface="宋体"/>
              </a:rPr>
              <a:t>:</a:t>
            </a:r>
            <a:r>
              <a:rPr lang="zh-CN" altLang="en-US">
                <a:ea typeface="宋体"/>
              </a:rPr>
              <a:t> </a:t>
            </a:r>
            <a:r>
              <a:rPr lang="en-US" altLang="zh-CN">
                <a:ea typeface="宋体"/>
              </a:rPr>
              <a:t>This</a:t>
            </a:r>
            <a:r>
              <a:rPr lang="zh-CN" altLang="en-US">
                <a:ea typeface="宋体"/>
              </a:rPr>
              <a:t> </a:t>
            </a:r>
            <a:r>
              <a:rPr lang="en-US" altLang="zh-CN">
                <a:ea typeface="宋体"/>
              </a:rPr>
              <a:t>approach</a:t>
            </a:r>
            <a:r>
              <a:rPr lang="zh-CN" altLang="en-US">
                <a:ea typeface="宋体"/>
              </a:rPr>
              <a:t> </a:t>
            </a:r>
            <a:r>
              <a:rPr lang="en-US" altLang="zh-CN">
                <a:ea typeface="宋体"/>
              </a:rPr>
              <a:t>shows</a:t>
            </a:r>
            <a:r>
              <a:rPr lang="zh-CN" altLang="en-US">
                <a:ea typeface="宋体"/>
              </a:rPr>
              <a:t> </a:t>
            </a:r>
            <a:r>
              <a:rPr lang="en-US" altLang="zh-CN">
                <a:ea typeface="宋体"/>
              </a:rPr>
              <a:t>that</a:t>
            </a:r>
            <a:r>
              <a:rPr lang="zh-CN" altLang="en-US">
                <a:ea typeface="宋体"/>
              </a:rPr>
              <a:t> </a:t>
            </a:r>
            <a:r>
              <a:rPr lang="en-US" altLang="zh-CN">
                <a:ea typeface="宋体"/>
              </a:rPr>
              <a:t>minimal</a:t>
            </a:r>
            <a:r>
              <a:rPr lang="zh-CN" altLang="en-US">
                <a:ea typeface="宋体"/>
              </a:rPr>
              <a:t> </a:t>
            </a:r>
            <a:r>
              <a:rPr lang="en-US" altLang="zh-CN">
                <a:ea typeface="宋体"/>
              </a:rPr>
              <a:t>fine-tuning</a:t>
            </a:r>
            <a:r>
              <a:rPr lang="zh-CN" altLang="en-US">
                <a:ea typeface="宋体"/>
              </a:rPr>
              <a:t> </a:t>
            </a:r>
            <a:r>
              <a:rPr lang="en-US" altLang="zh-CN">
                <a:ea typeface="宋体"/>
              </a:rPr>
              <a:t>(freezing</a:t>
            </a:r>
            <a:r>
              <a:rPr lang="zh-CN" altLang="en-US">
                <a:ea typeface="宋体"/>
              </a:rPr>
              <a:t> </a:t>
            </a:r>
            <a:r>
              <a:rPr lang="en-US" altLang="zh-CN">
                <a:ea typeface="宋体"/>
              </a:rPr>
              <a:t>the</a:t>
            </a:r>
            <a:r>
              <a:rPr lang="zh-CN" altLang="en-US">
                <a:ea typeface="宋体"/>
              </a:rPr>
              <a:t> </a:t>
            </a:r>
            <a:r>
              <a:rPr lang="en-US" altLang="zh-CN">
                <a:ea typeface="宋体"/>
              </a:rPr>
              <a:t>first</a:t>
            </a:r>
            <a:r>
              <a:rPr lang="zh-CN" altLang="en-US">
                <a:ea typeface="宋体"/>
              </a:rPr>
              <a:t> </a:t>
            </a:r>
            <a:r>
              <a:rPr lang="en-US" altLang="zh-CN">
                <a:ea typeface="宋体"/>
              </a:rPr>
              <a:t>22</a:t>
            </a:r>
            <a:r>
              <a:rPr lang="zh-CN" altLang="en-US">
                <a:ea typeface="宋体"/>
              </a:rPr>
              <a:t> </a:t>
            </a:r>
            <a:r>
              <a:rPr lang="en-US" altLang="zh-CN">
                <a:ea typeface="宋体"/>
              </a:rPr>
              <a:t>layers)</a:t>
            </a:r>
            <a:r>
              <a:rPr lang="zh-CN" altLang="en-US">
                <a:ea typeface="宋体"/>
              </a:rPr>
              <a:t> </a:t>
            </a:r>
            <a:r>
              <a:rPr lang="en-US" altLang="zh-CN">
                <a:ea typeface="宋体"/>
              </a:rPr>
              <a:t>results</a:t>
            </a:r>
            <a:r>
              <a:rPr lang="zh-CN" altLang="en-US">
                <a:ea typeface="宋体"/>
              </a:rPr>
              <a:t> </a:t>
            </a:r>
            <a:r>
              <a:rPr lang="en-US" altLang="zh-CN">
                <a:ea typeface="宋体"/>
              </a:rPr>
              <a:t>in</a:t>
            </a:r>
            <a:r>
              <a:rPr lang="zh-CN" altLang="en-US">
                <a:ea typeface="宋体"/>
              </a:rPr>
              <a:t> </a:t>
            </a:r>
            <a:r>
              <a:rPr lang="en-US" altLang="zh-CN">
                <a:ea typeface="宋体"/>
              </a:rPr>
              <a:t>moderate</a:t>
            </a:r>
            <a:r>
              <a:rPr lang="zh-CN" altLang="en-US">
                <a:ea typeface="宋体"/>
              </a:rPr>
              <a:t> </a:t>
            </a:r>
            <a:r>
              <a:rPr lang="en-US" altLang="zh-CN">
                <a:ea typeface="宋体"/>
              </a:rPr>
              <a:t>improvements.</a:t>
            </a:r>
            <a:r>
              <a:rPr lang="zh-CN" altLang="en-US">
                <a:ea typeface="宋体"/>
              </a:rPr>
              <a:t> </a:t>
            </a:r>
            <a:r>
              <a:rPr lang="en-US" altLang="zh-CN">
                <a:ea typeface="宋体"/>
              </a:rPr>
              <a:t>Training</a:t>
            </a:r>
            <a:r>
              <a:rPr lang="zh-CN" altLang="en-US">
                <a:ea typeface="宋体"/>
              </a:rPr>
              <a:t> </a:t>
            </a:r>
            <a:r>
              <a:rPr lang="en-US" altLang="zh-CN">
                <a:ea typeface="宋体"/>
              </a:rPr>
              <a:t>the</a:t>
            </a:r>
            <a:r>
              <a:rPr lang="zh-CN" altLang="en-US">
                <a:ea typeface="宋体"/>
              </a:rPr>
              <a:t> </a:t>
            </a:r>
            <a:r>
              <a:rPr lang="en-US" altLang="zh-CN">
                <a:ea typeface="宋体"/>
              </a:rPr>
              <a:t>output</a:t>
            </a:r>
            <a:r>
              <a:rPr lang="zh-CN" altLang="en-US">
                <a:ea typeface="宋体"/>
              </a:rPr>
              <a:t> </a:t>
            </a:r>
            <a:r>
              <a:rPr lang="en-US" altLang="zh-CN">
                <a:ea typeface="宋体"/>
              </a:rPr>
              <a:t>layer</a:t>
            </a:r>
            <a:r>
              <a:rPr lang="zh-CN" altLang="en-US">
                <a:ea typeface="宋体"/>
              </a:rPr>
              <a:t> </a:t>
            </a:r>
            <a:r>
              <a:rPr lang="en-US" altLang="zh-CN">
                <a:ea typeface="宋体"/>
              </a:rPr>
              <a:t>for</a:t>
            </a:r>
            <a:r>
              <a:rPr lang="zh-CN" altLang="en-US">
                <a:ea typeface="宋体"/>
              </a:rPr>
              <a:t> </a:t>
            </a:r>
            <a:r>
              <a:rPr lang="en-US" altLang="zh-CN">
                <a:ea typeface="宋体"/>
              </a:rPr>
              <a:t>1</a:t>
            </a:r>
            <a:r>
              <a:rPr lang="zh-CN" altLang="en-US">
                <a:ea typeface="宋体"/>
              </a:rPr>
              <a:t> </a:t>
            </a:r>
            <a:r>
              <a:rPr lang="en-US" altLang="zh-CN">
                <a:ea typeface="宋体"/>
              </a:rPr>
              <a:t>epoch</a:t>
            </a:r>
            <a:r>
              <a:rPr lang="zh-CN" altLang="en-US">
                <a:ea typeface="宋体"/>
              </a:rPr>
              <a:t> </a:t>
            </a:r>
            <a:r>
              <a:rPr lang="en-US" altLang="zh-CN">
                <a:ea typeface="宋体"/>
              </a:rPr>
              <a:t>yields</a:t>
            </a:r>
            <a:r>
              <a:rPr lang="zh-CN" altLang="en-US">
                <a:ea typeface="宋体"/>
              </a:rPr>
              <a:t> </a:t>
            </a:r>
            <a:r>
              <a:rPr lang="en-US" altLang="zh-CN">
                <a:ea typeface="宋体"/>
              </a:rPr>
              <a:t>some</a:t>
            </a:r>
            <a:r>
              <a:rPr lang="zh-CN" altLang="en-US">
                <a:ea typeface="宋体"/>
              </a:rPr>
              <a:t> </a:t>
            </a:r>
            <a:r>
              <a:rPr lang="en-US" altLang="zh-CN">
                <a:ea typeface="宋体"/>
              </a:rPr>
              <a:t>gains,</a:t>
            </a:r>
            <a:r>
              <a:rPr lang="zh-CN" altLang="en-US">
                <a:ea typeface="宋体"/>
              </a:rPr>
              <a:t> </a:t>
            </a:r>
            <a:r>
              <a:rPr lang="en-US" altLang="zh-CN">
                <a:ea typeface="宋体"/>
              </a:rPr>
              <a:t>but</a:t>
            </a:r>
            <a:r>
              <a:rPr lang="zh-CN" altLang="en-US">
                <a:ea typeface="宋体"/>
              </a:rPr>
              <a:t> </a:t>
            </a:r>
            <a:r>
              <a:rPr lang="en-US" altLang="zh-CN">
                <a:ea typeface="宋体"/>
              </a:rPr>
              <a:t>40</a:t>
            </a:r>
            <a:r>
              <a:rPr lang="zh-CN" altLang="en-US">
                <a:ea typeface="宋体"/>
              </a:rPr>
              <a:t> </a:t>
            </a:r>
            <a:r>
              <a:rPr lang="en-US" altLang="zh-CN">
                <a:ea typeface="宋体"/>
              </a:rPr>
              <a:t>epochs</a:t>
            </a:r>
            <a:r>
              <a:rPr lang="zh-CN" altLang="en-US">
                <a:ea typeface="宋体"/>
              </a:rPr>
              <a:t> </a:t>
            </a:r>
            <a:r>
              <a:rPr lang="en-US" altLang="zh-CN">
                <a:ea typeface="宋体"/>
              </a:rPr>
              <a:t>are</a:t>
            </a:r>
            <a:r>
              <a:rPr lang="zh-CN" altLang="en-US">
                <a:ea typeface="宋体"/>
              </a:rPr>
              <a:t> </a:t>
            </a:r>
            <a:r>
              <a:rPr lang="en-US" altLang="zh-CN">
                <a:ea typeface="宋体"/>
              </a:rPr>
              <a:t>necessary</a:t>
            </a:r>
            <a:r>
              <a:rPr lang="zh-CN" altLang="en-US">
                <a:ea typeface="宋体"/>
              </a:rPr>
              <a:t> </a:t>
            </a:r>
            <a:r>
              <a:rPr lang="en-US" altLang="zh-CN">
                <a:ea typeface="宋体"/>
              </a:rPr>
              <a:t>for</a:t>
            </a:r>
            <a:r>
              <a:rPr lang="zh-CN" altLang="en-US">
                <a:ea typeface="宋体"/>
              </a:rPr>
              <a:t> </a:t>
            </a:r>
            <a:r>
              <a:rPr lang="en-US" altLang="zh-CN">
                <a:ea typeface="宋体"/>
              </a:rPr>
              <a:t>significant</a:t>
            </a:r>
            <a:r>
              <a:rPr lang="zh-CN" altLang="en-US">
                <a:ea typeface="宋体"/>
              </a:rPr>
              <a:t> </a:t>
            </a:r>
            <a:r>
              <a:rPr lang="en-US" altLang="zh-CN">
                <a:ea typeface="宋体"/>
              </a:rPr>
              <a:t>performance</a:t>
            </a:r>
            <a:r>
              <a:rPr lang="zh-CN" altLang="en-US">
                <a:ea typeface="宋体"/>
              </a:rPr>
              <a:t> </a:t>
            </a:r>
            <a:r>
              <a:rPr lang="en-US" altLang="zh-CN">
                <a:ea typeface="宋体"/>
              </a:rPr>
              <a:t>improvements.</a:t>
            </a:r>
            <a:r>
              <a:rPr lang="zh-CN" altLang="en-US">
                <a:ea typeface="宋体"/>
              </a:rPr>
              <a:t> </a:t>
            </a:r>
            <a:r>
              <a:rPr lang="en-US" altLang="zh-CN">
                <a:ea typeface="宋体"/>
              </a:rPr>
              <a:t>The</a:t>
            </a:r>
            <a:r>
              <a:rPr lang="zh-CN" altLang="en-US">
                <a:ea typeface="宋体"/>
              </a:rPr>
              <a:t> </a:t>
            </a:r>
            <a:r>
              <a:rPr lang="en-US" altLang="zh-CN">
                <a:ea typeface="宋体"/>
              </a:rPr>
              <a:t>segmentation</a:t>
            </a:r>
            <a:r>
              <a:rPr lang="zh-CN" altLang="en-US">
                <a:ea typeface="宋体"/>
              </a:rPr>
              <a:t> </a:t>
            </a:r>
            <a:r>
              <a:rPr lang="en-US" altLang="zh-CN">
                <a:ea typeface="宋体"/>
              </a:rPr>
              <a:t>losses</a:t>
            </a:r>
            <a:r>
              <a:rPr lang="zh-CN" altLang="en-US">
                <a:ea typeface="宋体"/>
              </a:rPr>
              <a:t> </a:t>
            </a:r>
            <a:r>
              <a:rPr lang="en-US" altLang="zh-CN">
                <a:ea typeface="宋体"/>
              </a:rPr>
              <a:t>decrease</a:t>
            </a:r>
            <a:r>
              <a:rPr lang="zh-CN" altLang="en-US">
                <a:ea typeface="宋体"/>
              </a:rPr>
              <a:t> </a:t>
            </a:r>
            <a:r>
              <a:rPr lang="en-US" altLang="zh-CN">
                <a:ea typeface="宋体"/>
              </a:rPr>
              <a:t>with</a:t>
            </a:r>
            <a:r>
              <a:rPr lang="zh-CN" altLang="en-US">
                <a:ea typeface="宋体"/>
              </a:rPr>
              <a:t> </a:t>
            </a:r>
            <a:r>
              <a:rPr lang="en-US" altLang="zh-CN">
                <a:ea typeface="宋体"/>
              </a:rPr>
              <a:t>extended</a:t>
            </a:r>
            <a:r>
              <a:rPr lang="zh-CN" altLang="en-US">
                <a:ea typeface="宋体"/>
              </a:rPr>
              <a:t> </a:t>
            </a:r>
            <a:r>
              <a:rPr lang="en-US" altLang="zh-CN">
                <a:ea typeface="宋体"/>
              </a:rPr>
              <a:t>training,</a:t>
            </a:r>
            <a:r>
              <a:rPr lang="zh-CN" altLang="en-US">
                <a:ea typeface="宋体"/>
              </a:rPr>
              <a:t> </a:t>
            </a:r>
            <a:r>
              <a:rPr lang="en-US" altLang="zh-CN">
                <a:ea typeface="宋体"/>
              </a:rPr>
              <a:t>indicating</a:t>
            </a:r>
            <a:r>
              <a:rPr lang="zh-CN" altLang="en-US">
                <a:ea typeface="宋体"/>
              </a:rPr>
              <a:t> </a:t>
            </a:r>
            <a:r>
              <a:rPr lang="en-US" altLang="zh-CN">
                <a:ea typeface="宋体"/>
              </a:rPr>
              <a:t>better</a:t>
            </a:r>
            <a:r>
              <a:rPr lang="zh-CN" altLang="en-US">
                <a:ea typeface="宋体"/>
              </a:rPr>
              <a:t> </a:t>
            </a:r>
            <a:r>
              <a:rPr lang="en-US" altLang="zh-CN">
                <a:ea typeface="宋体"/>
              </a:rPr>
              <a:t>model</a:t>
            </a:r>
            <a:r>
              <a:rPr lang="zh-CN" altLang="en-US">
                <a:ea typeface="宋体"/>
              </a:rPr>
              <a:t> </a:t>
            </a:r>
            <a:r>
              <a:rPr lang="en-US" altLang="zh-CN">
                <a:ea typeface="宋体"/>
              </a:rPr>
              <a:t>adaptation.</a:t>
            </a:r>
            <a:endParaRPr lang="zh-CN" altLang="en-US">
              <a:ea typeface="宋体"/>
            </a:endParaRPr>
          </a:p>
          <a:p>
            <a:r>
              <a:rPr lang="en-US" altLang="zh-CN">
                <a:ea typeface="宋体"/>
              </a:rPr>
              <a:t>•</a:t>
            </a:r>
            <a:r>
              <a:rPr lang="zh-CN" altLang="en-US">
                <a:ea typeface="宋体"/>
              </a:rPr>
              <a:t> </a:t>
            </a:r>
            <a:r>
              <a:rPr lang="en-US" altLang="zh-CN" b="1">
                <a:ea typeface="宋体"/>
              </a:rPr>
              <a:t>Freeze</a:t>
            </a:r>
            <a:r>
              <a:rPr lang="zh-CN" altLang="en-US" b="1">
                <a:ea typeface="宋体"/>
              </a:rPr>
              <a:t> </a:t>
            </a:r>
            <a:r>
              <a:rPr lang="en-US" altLang="zh-CN" b="1">
                <a:ea typeface="宋体"/>
              </a:rPr>
              <a:t>10</a:t>
            </a:r>
            <a:r>
              <a:rPr lang="en-US" altLang="zh-CN">
                <a:ea typeface="宋体"/>
              </a:rPr>
              <a:t>:</a:t>
            </a:r>
            <a:r>
              <a:rPr lang="zh-CN" altLang="en-US">
                <a:ea typeface="宋体"/>
              </a:rPr>
              <a:t> </a:t>
            </a:r>
            <a:r>
              <a:rPr lang="en-US" altLang="zh-CN">
                <a:ea typeface="宋体"/>
              </a:rPr>
              <a:t>Allowing</a:t>
            </a:r>
            <a:r>
              <a:rPr lang="zh-CN" altLang="en-US">
                <a:ea typeface="宋体"/>
              </a:rPr>
              <a:t> </a:t>
            </a:r>
            <a:r>
              <a:rPr lang="en-US" altLang="zh-CN">
                <a:ea typeface="宋体"/>
              </a:rPr>
              <a:t>more</a:t>
            </a:r>
            <a:r>
              <a:rPr lang="zh-CN" altLang="en-US">
                <a:ea typeface="宋体"/>
              </a:rPr>
              <a:t> </a:t>
            </a:r>
            <a:r>
              <a:rPr lang="en-US" altLang="zh-CN">
                <a:ea typeface="宋体"/>
              </a:rPr>
              <a:t>layers</a:t>
            </a:r>
            <a:r>
              <a:rPr lang="zh-CN" altLang="en-US">
                <a:ea typeface="宋体"/>
              </a:rPr>
              <a:t> </a:t>
            </a:r>
            <a:r>
              <a:rPr lang="en-US" altLang="zh-CN">
                <a:ea typeface="宋体"/>
              </a:rPr>
              <a:t>to</a:t>
            </a:r>
            <a:r>
              <a:rPr lang="zh-CN" altLang="en-US">
                <a:ea typeface="宋体"/>
              </a:rPr>
              <a:t> </a:t>
            </a:r>
            <a:r>
              <a:rPr lang="en-US" altLang="zh-CN">
                <a:ea typeface="宋体"/>
              </a:rPr>
              <a:t>be</a:t>
            </a:r>
            <a:r>
              <a:rPr lang="zh-CN" altLang="en-US">
                <a:ea typeface="宋体"/>
              </a:rPr>
              <a:t> </a:t>
            </a:r>
            <a:r>
              <a:rPr lang="en-US" altLang="zh-CN">
                <a:ea typeface="宋体"/>
              </a:rPr>
              <a:t>fine-tuned</a:t>
            </a:r>
            <a:r>
              <a:rPr lang="zh-CN" altLang="en-US">
                <a:ea typeface="宋体"/>
              </a:rPr>
              <a:t> </a:t>
            </a:r>
            <a:r>
              <a:rPr lang="en-US" altLang="zh-CN">
                <a:ea typeface="宋体"/>
              </a:rPr>
              <a:t>(by</a:t>
            </a:r>
            <a:r>
              <a:rPr lang="zh-CN" altLang="en-US">
                <a:ea typeface="宋体"/>
              </a:rPr>
              <a:t> </a:t>
            </a:r>
            <a:r>
              <a:rPr lang="en-US" altLang="zh-CN">
                <a:ea typeface="宋体"/>
              </a:rPr>
              <a:t>freezing</a:t>
            </a:r>
            <a:r>
              <a:rPr lang="zh-CN" altLang="en-US">
                <a:ea typeface="宋体"/>
              </a:rPr>
              <a:t> </a:t>
            </a:r>
            <a:r>
              <a:rPr lang="en-US" altLang="zh-CN">
                <a:ea typeface="宋体"/>
              </a:rPr>
              <a:t>fewer</a:t>
            </a:r>
            <a:r>
              <a:rPr lang="zh-CN" altLang="en-US">
                <a:ea typeface="宋体"/>
              </a:rPr>
              <a:t> </a:t>
            </a:r>
            <a:r>
              <a:rPr lang="en-US" altLang="zh-CN">
                <a:ea typeface="宋体"/>
              </a:rPr>
              <a:t>layers)</a:t>
            </a:r>
            <a:r>
              <a:rPr lang="zh-CN" altLang="en-US">
                <a:ea typeface="宋体"/>
              </a:rPr>
              <a:t> </a:t>
            </a:r>
            <a:r>
              <a:rPr lang="en-US" altLang="zh-CN">
                <a:ea typeface="宋体"/>
              </a:rPr>
              <a:t>leads</a:t>
            </a:r>
            <a:r>
              <a:rPr lang="zh-CN" altLang="en-US">
                <a:ea typeface="宋体"/>
              </a:rPr>
              <a:t> </a:t>
            </a:r>
            <a:r>
              <a:rPr lang="en-US" altLang="zh-CN">
                <a:ea typeface="宋体"/>
              </a:rPr>
              <a:t>to</a:t>
            </a:r>
            <a:r>
              <a:rPr lang="zh-CN" altLang="en-US">
                <a:ea typeface="宋体"/>
              </a:rPr>
              <a:t> </a:t>
            </a:r>
            <a:r>
              <a:rPr lang="en-US" altLang="zh-CN">
                <a:ea typeface="宋体"/>
              </a:rPr>
              <a:t>the</a:t>
            </a:r>
            <a:r>
              <a:rPr lang="zh-CN" altLang="en-US">
                <a:ea typeface="宋体"/>
              </a:rPr>
              <a:t> </a:t>
            </a:r>
            <a:r>
              <a:rPr lang="en-US" altLang="zh-CN">
                <a:ea typeface="宋体"/>
              </a:rPr>
              <a:t>most</a:t>
            </a:r>
            <a:r>
              <a:rPr lang="zh-CN" altLang="en-US">
                <a:ea typeface="宋体"/>
              </a:rPr>
              <a:t> </a:t>
            </a:r>
            <a:r>
              <a:rPr lang="en-US" altLang="zh-CN">
                <a:ea typeface="宋体"/>
              </a:rPr>
              <a:t>substantial</a:t>
            </a:r>
            <a:r>
              <a:rPr lang="zh-CN" altLang="en-US">
                <a:ea typeface="宋体"/>
              </a:rPr>
              <a:t> </a:t>
            </a:r>
            <a:r>
              <a:rPr lang="en-US" altLang="zh-CN">
                <a:ea typeface="宋体"/>
              </a:rPr>
              <a:t>improvements.</a:t>
            </a:r>
            <a:r>
              <a:rPr lang="zh-CN" altLang="en-US">
                <a:ea typeface="宋体"/>
              </a:rPr>
              <a:t> </a:t>
            </a:r>
            <a:r>
              <a:rPr lang="en-US" altLang="zh-CN">
                <a:ea typeface="宋体"/>
              </a:rPr>
              <a:t>After</a:t>
            </a:r>
            <a:r>
              <a:rPr lang="zh-CN" altLang="en-US">
                <a:ea typeface="宋体"/>
              </a:rPr>
              <a:t> </a:t>
            </a:r>
            <a:r>
              <a:rPr lang="en-US" altLang="zh-CN">
                <a:ea typeface="宋体"/>
              </a:rPr>
              <a:t>1</a:t>
            </a:r>
            <a:r>
              <a:rPr lang="zh-CN" altLang="en-US">
                <a:ea typeface="宋体"/>
              </a:rPr>
              <a:t> </a:t>
            </a:r>
            <a:r>
              <a:rPr lang="en-US" altLang="zh-CN">
                <a:ea typeface="宋体"/>
              </a:rPr>
              <a:t>epoch,</a:t>
            </a:r>
            <a:r>
              <a:rPr lang="zh-CN" altLang="en-US">
                <a:ea typeface="宋体"/>
              </a:rPr>
              <a:t> </a:t>
            </a:r>
            <a:r>
              <a:rPr lang="en-US" altLang="zh-CN">
                <a:ea typeface="宋体"/>
              </a:rPr>
              <a:t>the</a:t>
            </a:r>
            <a:r>
              <a:rPr lang="zh-CN" altLang="en-US">
                <a:ea typeface="宋体"/>
              </a:rPr>
              <a:t> </a:t>
            </a:r>
            <a:r>
              <a:rPr lang="en-US" altLang="zh-CN">
                <a:ea typeface="宋体"/>
              </a:rPr>
              <a:t>metrics</a:t>
            </a:r>
            <a:r>
              <a:rPr lang="zh-CN" altLang="en-US">
                <a:ea typeface="宋体"/>
              </a:rPr>
              <a:t> </a:t>
            </a:r>
            <a:r>
              <a:rPr lang="en-US" altLang="zh-CN">
                <a:ea typeface="宋体"/>
              </a:rPr>
              <a:t>show</a:t>
            </a:r>
            <a:r>
              <a:rPr lang="zh-CN" altLang="en-US">
                <a:ea typeface="宋体"/>
              </a:rPr>
              <a:t> </a:t>
            </a:r>
            <a:r>
              <a:rPr lang="en-US" altLang="zh-CN">
                <a:ea typeface="宋体"/>
              </a:rPr>
              <a:t>a</a:t>
            </a:r>
            <a:r>
              <a:rPr lang="zh-CN" altLang="en-US">
                <a:ea typeface="宋体"/>
              </a:rPr>
              <a:t> </a:t>
            </a:r>
            <a:r>
              <a:rPr lang="en-US" altLang="zh-CN">
                <a:ea typeface="宋体"/>
              </a:rPr>
              <a:t>significant</a:t>
            </a:r>
            <a:r>
              <a:rPr lang="zh-CN" altLang="en-US">
                <a:ea typeface="宋体"/>
              </a:rPr>
              <a:t> </a:t>
            </a:r>
            <a:r>
              <a:rPr lang="en-US" altLang="zh-CN">
                <a:ea typeface="宋体"/>
              </a:rPr>
              <a:t>boost,</a:t>
            </a:r>
            <a:r>
              <a:rPr lang="zh-CN" altLang="en-US">
                <a:ea typeface="宋体"/>
              </a:rPr>
              <a:t> </a:t>
            </a:r>
            <a:r>
              <a:rPr lang="en-US" altLang="zh-CN">
                <a:ea typeface="宋体"/>
              </a:rPr>
              <a:t>and</a:t>
            </a:r>
            <a:r>
              <a:rPr lang="zh-CN" altLang="en-US">
                <a:ea typeface="宋体"/>
              </a:rPr>
              <a:t> </a:t>
            </a:r>
            <a:r>
              <a:rPr lang="en-US" altLang="zh-CN">
                <a:ea typeface="宋体"/>
              </a:rPr>
              <a:t>40</a:t>
            </a:r>
            <a:r>
              <a:rPr lang="zh-CN" altLang="en-US">
                <a:ea typeface="宋体"/>
              </a:rPr>
              <a:t> </a:t>
            </a:r>
            <a:r>
              <a:rPr lang="en-US" altLang="zh-CN">
                <a:ea typeface="宋体"/>
              </a:rPr>
              <a:t>epochs</a:t>
            </a:r>
            <a:r>
              <a:rPr lang="zh-CN" altLang="en-US">
                <a:ea typeface="宋体"/>
              </a:rPr>
              <a:t> </a:t>
            </a:r>
            <a:r>
              <a:rPr lang="en-US" altLang="zh-CN">
                <a:ea typeface="宋体"/>
              </a:rPr>
              <a:t>of</a:t>
            </a:r>
            <a:r>
              <a:rPr lang="zh-CN" altLang="en-US">
                <a:ea typeface="宋体"/>
              </a:rPr>
              <a:t> </a:t>
            </a:r>
            <a:r>
              <a:rPr lang="en-US" altLang="zh-CN">
                <a:ea typeface="宋体"/>
              </a:rPr>
              <a:t>training</a:t>
            </a:r>
            <a:r>
              <a:rPr lang="zh-CN" altLang="en-US">
                <a:ea typeface="宋体"/>
              </a:rPr>
              <a:t> </a:t>
            </a:r>
            <a:r>
              <a:rPr lang="en-US" altLang="zh-CN">
                <a:ea typeface="宋体"/>
              </a:rPr>
              <a:t>provide</a:t>
            </a:r>
            <a:r>
              <a:rPr lang="zh-CN" altLang="en-US">
                <a:ea typeface="宋体"/>
              </a:rPr>
              <a:t> </a:t>
            </a:r>
            <a:r>
              <a:rPr lang="en-US" altLang="zh-CN">
                <a:ea typeface="宋体"/>
              </a:rPr>
              <a:t>the</a:t>
            </a:r>
            <a:r>
              <a:rPr lang="zh-CN" altLang="en-US">
                <a:ea typeface="宋体"/>
              </a:rPr>
              <a:t> </a:t>
            </a:r>
            <a:r>
              <a:rPr lang="en-US" altLang="zh-CN">
                <a:ea typeface="宋体"/>
              </a:rPr>
              <a:t>highest</a:t>
            </a:r>
            <a:r>
              <a:rPr lang="zh-CN" altLang="en-US">
                <a:ea typeface="宋体"/>
              </a:rPr>
              <a:t> </a:t>
            </a:r>
            <a:r>
              <a:rPr lang="en-US" altLang="zh-CN">
                <a:ea typeface="宋体"/>
              </a:rPr>
              <a:t>performance</a:t>
            </a:r>
            <a:r>
              <a:rPr lang="zh-CN" altLang="en-US">
                <a:ea typeface="宋体"/>
              </a:rPr>
              <a:t> </a:t>
            </a:r>
            <a:r>
              <a:rPr lang="en-US" altLang="zh-CN">
                <a:ea typeface="宋体"/>
              </a:rPr>
              <a:t>across</a:t>
            </a:r>
            <a:r>
              <a:rPr lang="zh-CN" altLang="en-US">
                <a:ea typeface="宋体"/>
              </a:rPr>
              <a:t> </a:t>
            </a:r>
            <a:r>
              <a:rPr lang="en-US" altLang="zh-CN">
                <a:ea typeface="宋体"/>
              </a:rPr>
              <a:t>all</a:t>
            </a:r>
            <a:r>
              <a:rPr lang="zh-CN" altLang="en-US">
                <a:ea typeface="宋体"/>
              </a:rPr>
              <a:t> </a:t>
            </a:r>
            <a:r>
              <a:rPr lang="en-US" altLang="zh-CN">
                <a:ea typeface="宋体"/>
              </a:rPr>
              <a:t>metrics.</a:t>
            </a:r>
            <a:r>
              <a:rPr lang="zh-CN" altLang="en-US">
                <a:ea typeface="宋体"/>
              </a:rPr>
              <a:t> </a:t>
            </a:r>
            <a:r>
              <a:rPr lang="en-US" altLang="zh-CN">
                <a:ea typeface="宋体"/>
              </a:rPr>
              <a:t>This</a:t>
            </a:r>
            <a:r>
              <a:rPr lang="zh-CN" altLang="en-US">
                <a:ea typeface="宋体"/>
              </a:rPr>
              <a:t> </a:t>
            </a:r>
            <a:r>
              <a:rPr lang="en-US" altLang="zh-CN">
                <a:ea typeface="宋体"/>
              </a:rPr>
              <a:t>strategy</a:t>
            </a:r>
            <a:r>
              <a:rPr lang="zh-CN" altLang="en-US">
                <a:ea typeface="宋体"/>
              </a:rPr>
              <a:t> </a:t>
            </a:r>
            <a:r>
              <a:rPr lang="en-US" altLang="zh-CN">
                <a:ea typeface="宋体"/>
              </a:rPr>
              <a:t>clearly</a:t>
            </a:r>
            <a:r>
              <a:rPr lang="zh-CN" altLang="en-US">
                <a:ea typeface="宋体"/>
              </a:rPr>
              <a:t> </a:t>
            </a:r>
            <a:r>
              <a:rPr lang="en-US" altLang="zh-CN">
                <a:ea typeface="宋体"/>
              </a:rPr>
              <a:t>benefits</a:t>
            </a:r>
            <a:r>
              <a:rPr lang="zh-CN" altLang="en-US">
                <a:ea typeface="宋体"/>
              </a:rPr>
              <a:t> </a:t>
            </a:r>
            <a:r>
              <a:rPr lang="en-US" altLang="zh-CN">
                <a:ea typeface="宋体"/>
              </a:rPr>
              <a:t>from</a:t>
            </a:r>
            <a:r>
              <a:rPr lang="zh-CN" altLang="en-US">
                <a:ea typeface="宋体"/>
              </a:rPr>
              <a:t> </a:t>
            </a:r>
            <a:r>
              <a:rPr lang="en-US" altLang="zh-CN">
                <a:ea typeface="宋体"/>
              </a:rPr>
              <a:t>the</a:t>
            </a:r>
            <a:r>
              <a:rPr lang="zh-CN" altLang="en-US">
                <a:ea typeface="宋体"/>
              </a:rPr>
              <a:t> </a:t>
            </a:r>
            <a:r>
              <a:rPr lang="en-US" altLang="zh-CN">
                <a:ea typeface="宋体"/>
              </a:rPr>
              <a:t>additional</a:t>
            </a:r>
            <a:r>
              <a:rPr lang="zh-CN" altLang="en-US">
                <a:ea typeface="宋体"/>
              </a:rPr>
              <a:t> </a:t>
            </a:r>
            <a:r>
              <a:rPr lang="en-US" altLang="zh-CN">
                <a:ea typeface="宋体"/>
              </a:rPr>
              <a:t>trainable</a:t>
            </a:r>
            <a:r>
              <a:rPr lang="zh-CN" altLang="en-US">
                <a:ea typeface="宋体"/>
              </a:rPr>
              <a:t> </a:t>
            </a:r>
            <a:r>
              <a:rPr lang="en-US" altLang="zh-CN">
                <a:ea typeface="宋体"/>
              </a:rPr>
              <a:t>parameters,</a:t>
            </a:r>
            <a:r>
              <a:rPr lang="zh-CN" altLang="en-US">
                <a:ea typeface="宋体"/>
              </a:rPr>
              <a:t> </a:t>
            </a:r>
            <a:r>
              <a:rPr lang="en-US" altLang="zh-CN">
                <a:ea typeface="宋体"/>
              </a:rPr>
              <a:t>resulting</a:t>
            </a:r>
            <a:r>
              <a:rPr lang="zh-CN" altLang="en-US">
                <a:ea typeface="宋体"/>
              </a:rPr>
              <a:t> </a:t>
            </a:r>
            <a:r>
              <a:rPr lang="en-US" altLang="zh-CN">
                <a:ea typeface="宋体"/>
              </a:rPr>
              <a:t>in</a:t>
            </a:r>
            <a:r>
              <a:rPr lang="zh-CN" altLang="en-US">
                <a:ea typeface="宋体"/>
              </a:rPr>
              <a:t> </a:t>
            </a:r>
            <a:r>
              <a:rPr lang="en-US" altLang="zh-CN">
                <a:ea typeface="宋体"/>
              </a:rPr>
              <a:t>better</a:t>
            </a:r>
            <a:r>
              <a:rPr lang="zh-CN" altLang="en-US">
                <a:ea typeface="宋体"/>
              </a:rPr>
              <a:t> </a:t>
            </a:r>
            <a:r>
              <a:rPr lang="en-US" altLang="zh-CN">
                <a:ea typeface="宋体"/>
              </a:rPr>
              <a:t>generalization</a:t>
            </a:r>
            <a:r>
              <a:rPr lang="zh-CN" altLang="en-US">
                <a:ea typeface="宋体"/>
              </a:rPr>
              <a:t> </a:t>
            </a:r>
            <a:r>
              <a:rPr lang="en-US" altLang="zh-CN">
                <a:ea typeface="宋体"/>
              </a:rPr>
              <a:t>and</a:t>
            </a:r>
            <a:r>
              <a:rPr lang="zh-CN" altLang="en-US">
                <a:ea typeface="宋体"/>
              </a:rPr>
              <a:t> </a:t>
            </a:r>
            <a:r>
              <a:rPr lang="en-US" altLang="zh-CN">
                <a:ea typeface="宋体"/>
              </a:rPr>
              <a:t>accuracy.</a:t>
            </a:r>
            <a:endParaRPr lang="zh-CN" altLang="en-US">
              <a:ea typeface="宋体"/>
            </a:endParaRPr>
          </a:p>
          <a:p>
            <a:br>
              <a:rPr lang="en-US" altLang="zh-CN"/>
            </a:br>
            <a:endParaRPr lang="en-US" altLang="zh-CN"/>
          </a:p>
          <a:p>
            <a:r>
              <a:rPr lang="en-US" altLang="zh-CN" b="1"/>
              <a:t>Conclusion</a:t>
            </a:r>
            <a:endParaRPr lang="zh-CN" altLang="en-US"/>
          </a:p>
          <a:p>
            <a:br>
              <a:rPr lang="en-US" altLang="zh-CN"/>
            </a:br>
            <a:endParaRPr lang="en-US" altLang="zh-CN"/>
          </a:p>
          <a:p>
            <a:r>
              <a:rPr lang="en-US" altLang="zh-CN">
                <a:ea typeface="宋体"/>
              </a:rPr>
              <a:t>Training</a:t>
            </a:r>
            <a:r>
              <a:rPr lang="zh-CN" altLang="en-US">
                <a:ea typeface="宋体"/>
              </a:rPr>
              <a:t> </a:t>
            </a:r>
            <a:r>
              <a:rPr lang="en-US" altLang="zh-CN">
                <a:ea typeface="宋体"/>
              </a:rPr>
              <a:t>the</a:t>
            </a:r>
            <a:r>
              <a:rPr lang="zh-CN" altLang="en-US">
                <a:ea typeface="宋体"/>
              </a:rPr>
              <a:t> </a:t>
            </a:r>
            <a:r>
              <a:rPr lang="en-US" altLang="zh-CN">
                <a:ea typeface="宋体"/>
              </a:rPr>
              <a:t>HOLOH</a:t>
            </a:r>
            <a:r>
              <a:rPr lang="zh-CN" altLang="en-US">
                <a:ea typeface="宋体"/>
              </a:rPr>
              <a:t> </a:t>
            </a:r>
            <a:r>
              <a:rPr lang="en-US" altLang="zh-CN">
                <a:ea typeface="宋体"/>
              </a:rPr>
              <a:t>model</a:t>
            </a:r>
            <a:r>
              <a:rPr lang="zh-CN" altLang="en-US">
                <a:ea typeface="宋体"/>
              </a:rPr>
              <a:t> </a:t>
            </a:r>
            <a:r>
              <a:rPr lang="en-US" altLang="zh-CN">
                <a:ea typeface="宋体"/>
              </a:rPr>
              <a:t>by</a:t>
            </a:r>
            <a:r>
              <a:rPr lang="zh-CN" altLang="en-US">
                <a:ea typeface="宋体"/>
              </a:rPr>
              <a:t> </a:t>
            </a:r>
            <a:r>
              <a:rPr lang="en-US" altLang="zh-CN">
                <a:ea typeface="宋体"/>
              </a:rPr>
              <a:t>freezing</a:t>
            </a:r>
            <a:r>
              <a:rPr lang="zh-CN" altLang="en-US">
                <a:ea typeface="宋体"/>
              </a:rPr>
              <a:t> </a:t>
            </a:r>
            <a:r>
              <a:rPr lang="en-US" altLang="zh-CN">
                <a:ea typeface="宋体"/>
              </a:rPr>
              <a:t>only</a:t>
            </a:r>
            <a:r>
              <a:rPr lang="zh-CN" altLang="en-US">
                <a:ea typeface="宋体"/>
              </a:rPr>
              <a:t> </a:t>
            </a:r>
            <a:r>
              <a:rPr lang="en-US" altLang="zh-CN">
                <a:ea typeface="宋体"/>
              </a:rPr>
              <a:t>the</a:t>
            </a:r>
            <a:r>
              <a:rPr lang="zh-CN" altLang="en-US">
                <a:ea typeface="宋体"/>
              </a:rPr>
              <a:t> </a:t>
            </a:r>
            <a:r>
              <a:rPr lang="en-US" altLang="zh-CN">
                <a:ea typeface="宋体"/>
              </a:rPr>
              <a:t>first</a:t>
            </a:r>
            <a:r>
              <a:rPr lang="zh-CN" altLang="en-US">
                <a:ea typeface="宋体"/>
              </a:rPr>
              <a:t> </a:t>
            </a:r>
            <a:r>
              <a:rPr lang="en-US" altLang="zh-CN">
                <a:ea typeface="宋体"/>
              </a:rPr>
              <a:t>10</a:t>
            </a:r>
            <a:r>
              <a:rPr lang="zh-CN" altLang="en-US">
                <a:ea typeface="宋体"/>
              </a:rPr>
              <a:t> </a:t>
            </a:r>
            <a:r>
              <a:rPr lang="en-US" altLang="zh-CN">
                <a:ea typeface="宋体"/>
              </a:rPr>
              <a:t>layers</a:t>
            </a:r>
            <a:r>
              <a:rPr lang="zh-CN" altLang="en-US">
                <a:ea typeface="宋体"/>
              </a:rPr>
              <a:t> </a:t>
            </a:r>
            <a:r>
              <a:rPr lang="en-US" altLang="zh-CN">
                <a:ea typeface="宋体"/>
              </a:rPr>
              <a:t>and</a:t>
            </a:r>
            <a:r>
              <a:rPr lang="zh-CN" altLang="en-US">
                <a:ea typeface="宋体"/>
              </a:rPr>
              <a:t> </a:t>
            </a:r>
            <a:r>
              <a:rPr lang="en-US" altLang="zh-CN">
                <a:ea typeface="宋体"/>
              </a:rPr>
              <a:t>allowing</a:t>
            </a:r>
            <a:r>
              <a:rPr lang="zh-CN" altLang="en-US">
                <a:ea typeface="宋体"/>
              </a:rPr>
              <a:t> </a:t>
            </a:r>
            <a:r>
              <a:rPr lang="en-US" altLang="zh-CN">
                <a:ea typeface="宋体"/>
              </a:rPr>
              <a:t>the</a:t>
            </a:r>
            <a:r>
              <a:rPr lang="zh-CN" altLang="en-US">
                <a:ea typeface="宋体"/>
              </a:rPr>
              <a:t> </a:t>
            </a:r>
            <a:r>
              <a:rPr lang="en-US" altLang="zh-CN">
                <a:ea typeface="宋体"/>
              </a:rPr>
              <a:t>head</a:t>
            </a:r>
            <a:r>
              <a:rPr lang="zh-CN" altLang="en-US">
                <a:ea typeface="宋体"/>
              </a:rPr>
              <a:t> </a:t>
            </a:r>
            <a:r>
              <a:rPr lang="en-US" altLang="zh-CN">
                <a:ea typeface="宋体"/>
              </a:rPr>
              <a:t>section</a:t>
            </a:r>
            <a:r>
              <a:rPr lang="zh-CN" altLang="en-US">
                <a:ea typeface="宋体"/>
              </a:rPr>
              <a:t> </a:t>
            </a:r>
            <a:r>
              <a:rPr lang="en-US" altLang="zh-CN">
                <a:ea typeface="宋体"/>
              </a:rPr>
              <a:t>to</a:t>
            </a:r>
            <a:r>
              <a:rPr lang="zh-CN" altLang="en-US">
                <a:ea typeface="宋体"/>
              </a:rPr>
              <a:t> </a:t>
            </a:r>
            <a:r>
              <a:rPr lang="en-US" altLang="zh-CN">
                <a:ea typeface="宋体"/>
              </a:rPr>
              <a:t>train</a:t>
            </a:r>
            <a:r>
              <a:rPr lang="zh-CN" altLang="en-US">
                <a:ea typeface="宋体"/>
              </a:rPr>
              <a:t> </a:t>
            </a:r>
            <a:r>
              <a:rPr lang="en-US" altLang="zh-CN">
                <a:ea typeface="宋体"/>
              </a:rPr>
              <a:t>yields</a:t>
            </a:r>
            <a:r>
              <a:rPr lang="zh-CN" altLang="en-US">
                <a:ea typeface="宋体"/>
              </a:rPr>
              <a:t> </a:t>
            </a:r>
            <a:r>
              <a:rPr lang="en-US" altLang="zh-CN">
                <a:ea typeface="宋体"/>
              </a:rPr>
              <a:t>the</a:t>
            </a:r>
            <a:r>
              <a:rPr lang="zh-CN" altLang="en-US">
                <a:ea typeface="宋体"/>
              </a:rPr>
              <a:t> </a:t>
            </a:r>
            <a:r>
              <a:rPr lang="en-US" altLang="zh-CN">
                <a:ea typeface="宋体"/>
              </a:rPr>
              <a:t>best</a:t>
            </a:r>
            <a:r>
              <a:rPr lang="zh-CN" altLang="en-US">
                <a:ea typeface="宋体"/>
              </a:rPr>
              <a:t> </a:t>
            </a:r>
            <a:r>
              <a:rPr lang="en-US" altLang="zh-CN">
                <a:ea typeface="宋体"/>
              </a:rPr>
              <a:t>performance</a:t>
            </a:r>
            <a:r>
              <a:rPr lang="zh-CN" altLang="en-US">
                <a:ea typeface="宋体"/>
              </a:rPr>
              <a:t> </a:t>
            </a:r>
            <a:r>
              <a:rPr lang="en-US" altLang="zh-CN">
                <a:ea typeface="宋体"/>
              </a:rPr>
              <a:t>for</a:t>
            </a:r>
            <a:r>
              <a:rPr lang="zh-CN" altLang="en-US">
                <a:ea typeface="宋体"/>
              </a:rPr>
              <a:t> </a:t>
            </a:r>
            <a:r>
              <a:rPr lang="en-US" altLang="zh-CN">
                <a:ea typeface="宋体"/>
              </a:rPr>
              <a:t>lane</a:t>
            </a:r>
            <a:r>
              <a:rPr lang="zh-CN" altLang="en-US">
                <a:ea typeface="宋体"/>
              </a:rPr>
              <a:t> </a:t>
            </a:r>
            <a:r>
              <a:rPr lang="en-US" altLang="zh-CN">
                <a:ea typeface="宋体"/>
              </a:rPr>
              <a:t>segmentation</a:t>
            </a:r>
            <a:r>
              <a:rPr lang="zh-CN" altLang="en-US">
                <a:ea typeface="宋体"/>
              </a:rPr>
              <a:t> </a:t>
            </a:r>
            <a:r>
              <a:rPr lang="en-US" altLang="zh-CN">
                <a:ea typeface="宋体"/>
              </a:rPr>
              <a:t>tasks.</a:t>
            </a:r>
            <a:r>
              <a:rPr lang="zh-CN" altLang="en-US">
                <a:ea typeface="宋体"/>
              </a:rPr>
              <a:t> </a:t>
            </a:r>
            <a:r>
              <a:rPr lang="en-US" altLang="zh-CN">
                <a:ea typeface="宋体"/>
              </a:rPr>
              <a:t>This</a:t>
            </a:r>
            <a:r>
              <a:rPr lang="zh-CN" altLang="en-US">
                <a:ea typeface="宋体"/>
              </a:rPr>
              <a:t> </a:t>
            </a:r>
            <a:r>
              <a:rPr lang="en-US" altLang="zh-CN">
                <a:ea typeface="宋体"/>
              </a:rPr>
              <a:t>approach</a:t>
            </a:r>
            <a:r>
              <a:rPr lang="zh-CN" altLang="en-US">
                <a:ea typeface="宋体"/>
              </a:rPr>
              <a:t> </a:t>
            </a:r>
            <a:r>
              <a:rPr lang="en-US" altLang="zh-CN">
                <a:ea typeface="宋体"/>
              </a:rPr>
              <a:t>balances</a:t>
            </a:r>
            <a:r>
              <a:rPr lang="zh-CN" altLang="en-US">
                <a:ea typeface="宋体"/>
              </a:rPr>
              <a:t> </a:t>
            </a:r>
            <a:r>
              <a:rPr lang="en-US" altLang="zh-CN">
                <a:ea typeface="宋体"/>
              </a:rPr>
              <a:t>the</a:t>
            </a:r>
            <a:r>
              <a:rPr lang="zh-CN" altLang="en-US">
                <a:ea typeface="宋体"/>
              </a:rPr>
              <a:t> </a:t>
            </a:r>
            <a:r>
              <a:rPr lang="en-US" altLang="zh-CN">
                <a:ea typeface="宋体"/>
              </a:rPr>
              <a:t>need</a:t>
            </a:r>
            <a:r>
              <a:rPr lang="zh-CN" altLang="en-US">
                <a:ea typeface="宋体"/>
              </a:rPr>
              <a:t> </a:t>
            </a:r>
            <a:r>
              <a:rPr lang="en-US" altLang="zh-CN">
                <a:ea typeface="宋体"/>
              </a:rPr>
              <a:t>for</a:t>
            </a:r>
            <a:r>
              <a:rPr lang="zh-CN" altLang="en-US">
                <a:ea typeface="宋体"/>
              </a:rPr>
              <a:t> </a:t>
            </a:r>
            <a:r>
              <a:rPr lang="en-US" altLang="zh-CN">
                <a:ea typeface="宋体"/>
              </a:rPr>
              <a:t>retaining</a:t>
            </a:r>
            <a:r>
              <a:rPr lang="zh-CN" altLang="en-US">
                <a:ea typeface="宋体"/>
              </a:rPr>
              <a:t> </a:t>
            </a:r>
            <a:r>
              <a:rPr lang="en-US" altLang="zh-CN">
                <a:ea typeface="宋体"/>
              </a:rPr>
              <a:t>pre-trained</a:t>
            </a:r>
            <a:r>
              <a:rPr lang="zh-CN" altLang="en-US">
                <a:ea typeface="宋体"/>
              </a:rPr>
              <a:t> </a:t>
            </a:r>
            <a:r>
              <a:rPr lang="en-US" altLang="zh-CN">
                <a:ea typeface="宋体"/>
              </a:rPr>
              <a:t>features</a:t>
            </a:r>
            <a:r>
              <a:rPr lang="zh-CN" altLang="en-US">
                <a:ea typeface="宋体"/>
              </a:rPr>
              <a:t> </a:t>
            </a:r>
            <a:r>
              <a:rPr lang="en-US" altLang="zh-CN">
                <a:ea typeface="宋体"/>
              </a:rPr>
              <a:t>while</a:t>
            </a:r>
            <a:r>
              <a:rPr lang="zh-CN" altLang="en-US">
                <a:ea typeface="宋体"/>
              </a:rPr>
              <a:t> </a:t>
            </a:r>
            <a:r>
              <a:rPr lang="en-US" altLang="zh-CN">
                <a:ea typeface="宋体"/>
              </a:rPr>
              <a:t>adapting</a:t>
            </a:r>
            <a:r>
              <a:rPr lang="zh-CN" altLang="en-US">
                <a:ea typeface="宋体"/>
              </a:rPr>
              <a:t> </a:t>
            </a:r>
            <a:r>
              <a:rPr lang="en-US" altLang="zh-CN">
                <a:ea typeface="宋体"/>
              </a:rPr>
              <a:t>the</a:t>
            </a:r>
            <a:r>
              <a:rPr lang="zh-CN" altLang="en-US">
                <a:ea typeface="宋体"/>
              </a:rPr>
              <a:t> </a:t>
            </a:r>
            <a:r>
              <a:rPr lang="en-US" altLang="zh-CN">
                <a:ea typeface="宋体"/>
              </a:rPr>
              <a:t>model</a:t>
            </a:r>
            <a:r>
              <a:rPr lang="zh-CN" altLang="en-US">
                <a:ea typeface="宋体"/>
              </a:rPr>
              <a:t> </a:t>
            </a:r>
            <a:r>
              <a:rPr lang="en-US" altLang="zh-CN">
                <a:ea typeface="宋体"/>
              </a:rPr>
              <a:t>to</a:t>
            </a:r>
            <a:r>
              <a:rPr lang="zh-CN" altLang="en-US">
                <a:ea typeface="宋体"/>
              </a:rPr>
              <a:t> </a:t>
            </a:r>
            <a:r>
              <a:rPr lang="en-US" altLang="zh-CN">
                <a:ea typeface="宋体"/>
              </a:rPr>
              <a:t>the</a:t>
            </a:r>
            <a:r>
              <a:rPr lang="zh-CN" altLang="en-US">
                <a:ea typeface="宋体"/>
              </a:rPr>
              <a:t> </a:t>
            </a:r>
            <a:r>
              <a:rPr lang="en-US" altLang="zh-CN">
                <a:ea typeface="宋体"/>
              </a:rPr>
              <a:t>specific</a:t>
            </a:r>
            <a:r>
              <a:rPr lang="zh-CN" altLang="en-US">
                <a:ea typeface="宋体"/>
              </a:rPr>
              <a:t> </a:t>
            </a:r>
            <a:r>
              <a:rPr lang="en-US" altLang="zh-CN">
                <a:ea typeface="宋体"/>
              </a:rPr>
              <a:t>requirements</a:t>
            </a:r>
            <a:r>
              <a:rPr lang="zh-CN" altLang="en-US">
                <a:ea typeface="宋体"/>
              </a:rPr>
              <a:t> </a:t>
            </a:r>
            <a:r>
              <a:rPr lang="en-US" altLang="zh-CN">
                <a:ea typeface="宋体"/>
              </a:rPr>
              <a:t>of</a:t>
            </a:r>
            <a:r>
              <a:rPr lang="zh-CN" altLang="en-US">
                <a:ea typeface="宋体"/>
              </a:rPr>
              <a:t> </a:t>
            </a:r>
            <a:r>
              <a:rPr lang="en-US" altLang="zh-CN">
                <a:ea typeface="宋体"/>
              </a:rPr>
              <a:t>lane</a:t>
            </a:r>
            <a:r>
              <a:rPr lang="zh-CN" altLang="en-US">
                <a:ea typeface="宋体"/>
              </a:rPr>
              <a:t> </a:t>
            </a:r>
            <a:r>
              <a:rPr lang="en-US" altLang="zh-CN">
                <a:ea typeface="宋体"/>
              </a:rPr>
              <a:t>segmentation.</a:t>
            </a:r>
            <a:r>
              <a:rPr lang="zh-CN" altLang="en-US">
                <a:ea typeface="宋体"/>
              </a:rPr>
              <a:t> </a:t>
            </a:r>
            <a:r>
              <a:rPr lang="en-US" altLang="zh-CN">
                <a:ea typeface="宋体"/>
              </a:rPr>
              <a:t>Future</a:t>
            </a:r>
            <a:r>
              <a:rPr lang="zh-CN" altLang="en-US">
                <a:ea typeface="宋体"/>
              </a:rPr>
              <a:t> </a:t>
            </a:r>
            <a:r>
              <a:rPr lang="en-US" altLang="zh-CN">
                <a:ea typeface="宋体"/>
              </a:rPr>
              <a:t>efforts</a:t>
            </a:r>
            <a:r>
              <a:rPr lang="zh-CN" altLang="en-US">
                <a:ea typeface="宋体"/>
              </a:rPr>
              <a:t> </a:t>
            </a:r>
            <a:r>
              <a:rPr lang="en-US" altLang="zh-CN">
                <a:ea typeface="宋体"/>
              </a:rPr>
              <a:t>should</a:t>
            </a:r>
            <a:r>
              <a:rPr lang="zh-CN" altLang="en-US">
                <a:ea typeface="宋体"/>
              </a:rPr>
              <a:t> </a:t>
            </a:r>
            <a:r>
              <a:rPr lang="en-US" altLang="zh-CN">
                <a:ea typeface="宋体"/>
              </a:rPr>
              <a:t>focus</a:t>
            </a:r>
            <a:r>
              <a:rPr lang="zh-CN" altLang="en-US">
                <a:ea typeface="宋体"/>
              </a:rPr>
              <a:t> </a:t>
            </a:r>
            <a:r>
              <a:rPr lang="en-US" altLang="zh-CN">
                <a:ea typeface="宋体"/>
              </a:rPr>
              <a:t>on</a:t>
            </a:r>
            <a:r>
              <a:rPr lang="zh-CN" altLang="en-US">
                <a:ea typeface="宋体"/>
              </a:rPr>
              <a:t> </a:t>
            </a:r>
            <a:r>
              <a:rPr lang="en-US" altLang="zh-CN">
                <a:ea typeface="宋体"/>
              </a:rPr>
              <a:t>this</a:t>
            </a:r>
            <a:r>
              <a:rPr lang="zh-CN" altLang="en-US">
                <a:ea typeface="宋体"/>
              </a:rPr>
              <a:t> </a:t>
            </a:r>
            <a:r>
              <a:rPr lang="en-US" altLang="zh-CN">
                <a:ea typeface="宋体"/>
              </a:rPr>
              <a:t>strategy</a:t>
            </a:r>
            <a:r>
              <a:rPr lang="zh-CN" altLang="en-US">
                <a:ea typeface="宋体"/>
              </a:rPr>
              <a:t> </a:t>
            </a:r>
            <a:r>
              <a:rPr lang="en-US" altLang="zh-CN">
                <a:ea typeface="宋体"/>
              </a:rPr>
              <a:t>to</a:t>
            </a:r>
            <a:r>
              <a:rPr lang="zh-CN" altLang="en-US">
                <a:ea typeface="宋体"/>
              </a:rPr>
              <a:t> </a:t>
            </a:r>
            <a:r>
              <a:rPr lang="en-US" altLang="zh-CN">
                <a:ea typeface="宋体"/>
              </a:rPr>
              <a:t>achieve</a:t>
            </a:r>
            <a:r>
              <a:rPr lang="zh-CN" altLang="en-US">
                <a:ea typeface="宋体"/>
              </a:rPr>
              <a:t> </a:t>
            </a:r>
            <a:r>
              <a:rPr lang="en-US" altLang="zh-CN">
                <a:ea typeface="宋体"/>
              </a:rPr>
              <a:t>optimal</a:t>
            </a:r>
            <a:r>
              <a:rPr lang="zh-CN" altLang="en-US">
                <a:ea typeface="宋体"/>
              </a:rPr>
              <a:t> </a:t>
            </a:r>
            <a:r>
              <a:rPr lang="en-US" altLang="zh-CN">
                <a:ea typeface="宋体"/>
              </a:rPr>
              <a:t>results.</a:t>
            </a:r>
            <a:r>
              <a:rPr lang="zh-CN" altLang="en-US">
                <a:ea typeface="宋体"/>
              </a:rPr>
              <a:t> </a:t>
            </a:r>
            <a:endParaRPr lang="zh-CN" altLang="en-US">
              <a:ea typeface="宋体"/>
              <a:cs typeface="Calibri"/>
            </a:endParaRPr>
          </a:p>
          <a:p>
            <a:endParaRPr lang="zh-CN">
              <a:ea typeface="宋体" panose="02010600030101010101" pitchFamily="2" charset="-122"/>
              <a:cs typeface="Calibri"/>
            </a:endParaRPr>
          </a:p>
        </p:txBody>
      </p:sp>
      <p:sp>
        <p:nvSpPr>
          <p:cNvPr id="4" name="灯片编号占位符 3"/>
          <p:cNvSpPr>
            <a:spLocks noGrp="1"/>
          </p:cNvSpPr>
          <p:nvPr>
            <p:ph type="sldNum" sz="quarter" idx="5"/>
          </p:nvPr>
        </p:nvSpPr>
        <p:spPr/>
        <p:txBody>
          <a:bodyPr/>
          <a:lstStyle/>
          <a:p>
            <a:fld id="{5E13ECD2-14D7-4265-AF23-95505127F74C}" type="slidenum">
              <a:rPr lang="en-SG" smtClean="0"/>
              <a:pPr/>
              <a:t>28</a:t>
            </a:fld>
            <a:endParaRPr lang="en-SG"/>
          </a:p>
        </p:txBody>
      </p:sp>
    </p:spTree>
    <p:extLst>
      <p:ext uri="{BB962C8B-B14F-4D97-AF65-F5344CB8AC3E}">
        <p14:creationId xmlns:p14="http://schemas.microsoft.com/office/powerpoint/2010/main" val="17833887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b="1">
              <a:ea typeface="宋体"/>
              <a:cs typeface="Calibri"/>
            </a:endParaRPr>
          </a:p>
          <a:p>
            <a:r>
              <a:rPr lang="en-US" altLang="zh-CN" b="1">
                <a:ea typeface="宋体"/>
              </a:rPr>
              <a:t>4.</a:t>
            </a:r>
            <a:r>
              <a:rPr lang="zh-CN" altLang="en-US" b="1">
                <a:ea typeface="宋体"/>
              </a:rPr>
              <a:t> </a:t>
            </a:r>
            <a:r>
              <a:rPr lang="en-US" altLang="zh-CN" b="1">
                <a:ea typeface="宋体"/>
              </a:rPr>
              <a:t>Confusion</a:t>
            </a:r>
            <a:r>
              <a:rPr lang="zh-CN" altLang="en-US" b="1">
                <a:ea typeface="宋体"/>
              </a:rPr>
              <a:t> </a:t>
            </a:r>
            <a:r>
              <a:rPr lang="en-US" altLang="zh-CN" b="1">
                <a:ea typeface="宋体"/>
              </a:rPr>
              <a:t>Matrix</a:t>
            </a:r>
            <a:endParaRPr lang="zh-CN" altLang="en-US">
              <a:ea typeface="宋体"/>
            </a:endParaRPr>
          </a:p>
          <a:p>
            <a:br>
              <a:rPr lang="en-US" altLang="zh-CN"/>
            </a:br>
            <a:endParaRPr lang="en-US" altLang="zh-CN"/>
          </a:p>
          <a:p>
            <a:r>
              <a:rPr lang="en-US" altLang="zh-CN">
                <a:ea typeface="宋体"/>
              </a:rPr>
              <a:t>•</a:t>
            </a:r>
            <a:r>
              <a:rPr lang="zh-CN" altLang="en-US">
                <a:ea typeface="宋体"/>
              </a:rPr>
              <a:t> </a:t>
            </a:r>
            <a:r>
              <a:rPr lang="en-US" altLang="zh-CN" b="1">
                <a:ea typeface="宋体"/>
              </a:rPr>
              <a:t>Display</a:t>
            </a:r>
            <a:r>
              <a:rPr lang="en-US" altLang="zh-CN">
                <a:ea typeface="宋体"/>
              </a:rPr>
              <a:t>:</a:t>
            </a:r>
            <a:r>
              <a:rPr lang="zh-CN" altLang="en-US">
                <a:ea typeface="宋体"/>
              </a:rPr>
              <a:t> </a:t>
            </a:r>
            <a:r>
              <a:rPr lang="en-US" altLang="zh-CN">
                <a:ea typeface="宋体"/>
              </a:rPr>
              <a:t>This</a:t>
            </a:r>
            <a:r>
              <a:rPr lang="zh-CN" altLang="en-US">
                <a:ea typeface="宋体"/>
              </a:rPr>
              <a:t> </a:t>
            </a:r>
            <a:r>
              <a:rPr lang="en-US" altLang="zh-CN">
                <a:ea typeface="宋体"/>
              </a:rPr>
              <a:t>matrix</a:t>
            </a:r>
            <a:r>
              <a:rPr lang="zh-CN" altLang="en-US">
                <a:ea typeface="宋体"/>
              </a:rPr>
              <a:t> </a:t>
            </a:r>
            <a:r>
              <a:rPr lang="en-US" altLang="zh-CN">
                <a:ea typeface="宋体"/>
              </a:rPr>
              <a:t>provides</a:t>
            </a:r>
            <a:r>
              <a:rPr lang="zh-CN" altLang="en-US">
                <a:ea typeface="宋体"/>
              </a:rPr>
              <a:t> </a:t>
            </a:r>
            <a:r>
              <a:rPr lang="en-US" altLang="zh-CN">
                <a:ea typeface="宋体"/>
              </a:rPr>
              <a:t>a</a:t>
            </a:r>
            <a:r>
              <a:rPr lang="zh-CN" altLang="en-US">
                <a:ea typeface="宋体"/>
              </a:rPr>
              <a:t> </a:t>
            </a:r>
            <a:r>
              <a:rPr lang="en-US" altLang="zh-CN">
                <a:ea typeface="宋体"/>
              </a:rPr>
              <a:t>detailed</a:t>
            </a:r>
            <a:r>
              <a:rPr lang="zh-CN" altLang="en-US">
                <a:ea typeface="宋体"/>
              </a:rPr>
              <a:t> </a:t>
            </a:r>
            <a:r>
              <a:rPr lang="en-US" altLang="zh-CN">
                <a:ea typeface="宋体"/>
              </a:rPr>
              <a:t>view</a:t>
            </a:r>
            <a:r>
              <a:rPr lang="zh-CN" altLang="en-US">
                <a:ea typeface="宋体"/>
              </a:rPr>
              <a:t> </a:t>
            </a:r>
            <a:r>
              <a:rPr lang="en-US" altLang="zh-CN">
                <a:ea typeface="宋体"/>
              </a:rPr>
              <a:t>of</a:t>
            </a:r>
            <a:r>
              <a:rPr lang="zh-CN" altLang="en-US">
                <a:ea typeface="宋体"/>
              </a:rPr>
              <a:t> </a:t>
            </a:r>
            <a:r>
              <a:rPr lang="en-US" altLang="zh-CN">
                <a:ea typeface="宋体"/>
              </a:rPr>
              <a:t>the</a:t>
            </a:r>
            <a:r>
              <a:rPr lang="zh-CN" altLang="en-US">
                <a:ea typeface="宋体"/>
              </a:rPr>
              <a:t> </a:t>
            </a:r>
            <a:r>
              <a:rPr lang="en-US" altLang="zh-CN">
                <a:ea typeface="宋体"/>
              </a:rPr>
              <a:t>classification</a:t>
            </a:r>
            <a:r>
              <a:rPr lang="zh-CN" altLang="en-US">
                <a:ea typeface="宋体"/>
              </a:rPr>
              <a:t> </a:t>
            </a:r>
            <a:r>
              <a:rPr lang="en-US" altLang="zh-CN">
                <a:ea typeface="宋体"/>
              </a:rPr>
              <a:t>accuracy</a:t>
            </a:r>
            <a:r>
              <a:rPr lang="zh-CN" altLang="en-US">
                <a:ea typeface="宋体"/>
              </a:rPr>
              <a:t> </a:t>
            </a:r>
            <a:r>
              <a:rPr lang="en-US" altLang="zh-CN">
                <a:ea typeface="宋体"/>
              </a:rPr>
              <a:t>for</a:t>
            </a:r>
            <a:r>
              <a:rPr lang="zh-CN" altLang="en-US">
                <a:ea typeface="宋体"/>
              </a:rPr>
              <a:t> </a:t>
            </a:r>
            <a:r>
              <a:rPr lang="en-US" altLang="zh-CN">
                <a:ea typeface="宋体"/>
              </a:rPr>
              <a:t>each</a:t>
            </a:r>
            <a:r>
              <a:rPr lang="zh-CN" altLang="en-US">
                <a:ea typeface="宋体"/>
              </a:rPr>
              <a:t> </a:t>
            </a:r>
            <a:r>
              <a:rPr lang="en-US" altLang="zh-CN">
                <a:ea typeface="宋体"/>
              </a:rPr>
              <a:t>class</a:t>
            </a:r>
            <a:r>
              <a:rPr lang="zh-CN" altLang="en-US">
                <a:ea typeface="宋体"/>
              </a:rPr>
              <a:t> </a:t>
            </a:r>
            <a:r>
              <a:rPr lang="en-US" altLang="zh-CN">
                <a:ea typeface="宋体"/>
              </a:rPr>
              <a:t>by</a:t>
            </a:r>
            <a:r>
              <a:rPr lang="zh-CN" altLang="en-US">
                <a:ea typeface="宋体"/>
              </a:rPr>
              <a:t> </a:t>
            </a:r>
            <a:r>
              <a:rPr lang="en-US" altLang="zh-CN">
                <a:ea typeface="宋体"/>
              </a:rPr>
              <a:t>showing</a:t>
            </a:r>
            <a:r>
              <a:rPr lang="zh-CN" altLang="en-US">
                <a:ea typeface="宋体"/>
              </a:rPr>
              <a:t> </a:t>
            </a:r>
            <a:r>
              <a:rPr lang="en-US" altLang="zh-CN">
                <a:ea typeface="宋体"/>
              </a:rPr>
              <a:t>the</a:t>
            </a:r>
            <a:r>
              <a:rPr lang="zh-CN" altLang="en-US">
                <a:ea typeface="宋体"/>
              </a:rPr>
              <a:t> </a:t>
            </a:r>
            <a:r>
              <a:rPr lang="en-US" altLang="zh-CN">
                <a:ea typeface="宋体"/>
              </a:rPr>
              <a:t>true</a:t>
            </a:r>
            <a:r>
              <a:rPr lang="zh-CN" altLang="en-US">
                <a:ea typeface="宋体"/>
              </a:rPr>
              <a:t> </a:t>
            </a:r>
            <a:r>
              <a:rPr lang="en-US" altLang="zh-CN">
                <a:ea typeface="宋体"/>
              </a:rPr>
              <a:t>positive,</a:t>
            </a:r>
            <a:r>
              <a:rPr lang="zh-CN" altLang="en-US">
                <a:ea typeface="宋体"/>
              </a:rPr>
              <a:t> </a:t>
            </a:r>
            <a:r>
              <a:rPr lang="en-US" altLang="zh-CN">
                <a:ea typeface="宋体"/>
              </a:rPr>
              <a:t>false</a:t>
            </a:r>
            <a:r>
              <a:rPr lang="zh-CN" altLang="en-US">
                <a:ea typeface="宋体"/>
              </a:rPr>
              <a:t> </a:t>
            </a:r>
            <a:r>
              <a:rPr lang="en-US" altLang="zh-CN">
                <a:ea typeface="宋体"/>
              </a:rPr>
              <a:t>positive,</a:t>
            </a:r>
            <a:r>
              <a:rPr lang="zh-CN" altLang="en-US">
                <a:ea typeface="宋体"/>
              </a:rPr>
              <a:t> </a:t>
            </a:r>
            <a:r>
              <a:rPr lang="en-US" altLang="zh-CN">
                <a:ea typeface="宋体"/>
              </a:rPr>
              <a:t>and</a:t>
            </a:r>
            <a:r>
              <a:rPr lang="zh-CN" altLang="en-US">
                <a:ea typeface="宋体"/>
              </a:rPr>
              <a:t> </a:t>
            </a:r>
            <a:r>
              <a:rPr lang="en-US" altLang="zh-CN">
                <a:ea typeface="宋体"/>
              </a:rPr>
              <a:t>false</a:t>
            </a:r>
            <a:r>
              <a:rPr lang="zh-CN" altLang="en-US">
                <a:ea typeface="宋体"/>
              </a:rPr>
              <a:t> </a:t>
            </a:r>
            <a:r>
              <a:rPr lang="en-US" altLang="zh-CN">
                <a:ea typeface="宋体"/>
              </a:rPr>
              <a:t>negative</a:t>
            </a:r>
            <a:r>
              <a:rPr lang="zh-CN" altLang="en-US">
                <a:ea typeface="宋体"/>
              </a:rPr>
              <a:t> </a:t>
            </a:r>
            <a:r>
              <a:rPr lang="en-US" altLang="zh-CN">
                <a:ea typeface="宋体"/>
              </a:rPr>
              <a:t>rates.</a:t>
            </a:r>
            <a:endParaRPr lang="zh-CN" altLang="en-US">
              <a:ea typeface="宋体"/>
            </a:endParaRPr>
          </a:p>
          <a:p>
            <a:r>
              <a:rPr lang="en-US" altLang="zh-CN">
                <a:ea typeface="宋体"/>
              </a:rPr>
              <a:t>•</a:t>
            </a:r>
            <a:r>
              <a:rPr lang="zh-CN" altLang="en-US">
                <a:ea typeface="宋体"/>
              </a:rPr>
              <a:t> </a:t>
            </a:r>
            <a:r>
              <a:rPr lang="en-US" altLang="zh-CN" b="1">
                <a:ea typeface="宋体"/>
              </a:rPr>
              <a:t>Discussion</a:t>
            </a:r>
            <a:r>
              <a:rPr lang="en-US" altLang="zh-CN">
                <a:ea typeface="宋体"/>
              </a:rPr>
              <a:t>:</a:t>
            </a:r>
            <a:endParaRPr lang="zh-CN" altLang="en-US">
              <a:ea typeface="宋体"/>
            </a:endParaRPr>
          </a:p>
          <a:p>
            <a:r>
              <a:rPr lang="en-US" altLang="zh-CN">
                <a:ea typeface="宋体"/>
              </a:rPr>
              <a:t>•</a:t>
            </a:r>
            <a:r>
              <a:rPr lang="zh-CN" altLang="en-US">
                <a:ea typeface="宋体"/>
              </a:rPr>
              <a:t> </a:t>
            </a:r>
            <a:r>
              <a:rPr lang="en-US" altLang="zh-CN">
                <a:ea typeface="宋体"/>
              </a:rPr>
              <a:t>The</a:t>
            </a:r>
            <a:r>
              <a:rPr lang="zh-CN" altLang="en-US">
                <a:ea typeface="宋体"/>
              </a:rPr>
              <a:t> “</a:t>
            </a:r>
            <a:r>
              <a:rPr lang="en-US" altLang="zh-CN">
                <a:ea typeface="宋体"/>
              </a:rPr>
              <a:t>road</a:t>
            </a:r>
            <a:r>
              <a:rPr lang="zh-CN" altLang="en-US">
                <a:ea typeface="宋体"/>
              </a:rPr>
              <a:t> </a:t>
            </a:r>
            <a:r>
              <a:rPr lang="en-US" altLang="zh-CN">
                <a:ea typeface="宋体"/>
              </a:rPr>
              <a:t>curb</a:t>
            </a:r>
            <a:r>
              <a:rPr lang="zh-CN" altLang="en-US">
                <a:ea typeface="宋体"/>
              </a:rPr>
              <a:t>” </a:t>
            </a:r>
            <a:r>
              <a:rPr lang="en-US" altLang="zh-CN">
                <a:ea typeface="宋体"/>
              </a:rPr>
              <a:t>class</a:t>
            </a:r>
            <a:r>
              <a:rPr lang="zh-CN" altLang="en-US">
                <a:ea typeface="宋体"/>
              </a:rPr>
              <a:t> </a:t>
            </a:r>
            <a:r>
              <a:rPr lang="en-US" altLang="zh-CN">
                <a:ea typeface="宋体"/>
              </a:rPr>
              <a:t>is</a:t>
            </a:r>
            <a:r>
              <a:rPr lang="zh-CN" altLang="en-US">
                <a:ea typeface="宋体"/>
              </a:rPr>
              <a:t> </a:t>
            </a:r>
            <a:r>
              <a:rPr lang="en-US" altLang="zh-CN">
                <a:ea typeface="宋体"/>
              </a:rPr>
              <a:t>predicted</a:t>
            </a:r>
            <a:r>
              <a:rPr lang="zh-CN" altLang="en-US">
                <a:ea typeface="宋体"/>
              </a:rPr>
              <a:t> </a:t>
            </a:r>
            <a:r>
              <a:rPr lang="en-US" altLang="zh-CN">
                <a:ea typeface="宋体"/>
              </a:rPr>
              <a:t>with</a:t>
            </a:r>
            <a:r>
              <a:rPr lang="zh-CN" altLang="en-US">
                <a:ea typeface="宋体"/>
              </a:rPr>
              <a:t> </a:t>
            </a:r>
            <a:r>
              <a:rPr lang="en-US" altLang="zh-CN">
                <a:ea typeface="宋体"/>
              </a:rPr>
              <a:t>high</a:t>
            </a:r>
            <a:r>
              <a:rPr lang="zh-CN" altLang="en-US">
                <a:ea typeface="宋体"/>
              </a:rPr>
              <a:t> </a:t>
            </a:r>
            <a:r>
              <a:rPr lang="en-US" altLang="zh-CN">
                <a:ea typeface="宋体"/>
              </a:rPr>
              <a:t>accuracy,</a:t>
            </a:r>
            <a:r>
              <a:rPr lang="zh-CN" altLang="en-US">
                <a:ea typeface="宋体"/>
              </a:rPr>
              <a:t> </a:t>
            </a:r>
            <a:r>
              <a:rPr lang="en-US" altLang="zh-CN">
                <a:ea typeface="宋体"/>
              </a:rPr>
              <a:t>showing</a:t>
            </a:r>
            <a:r>
              <a:rPr lang="zh-CN" altLang="en-US">
                <a:ea typeface="宋体"/>
              </a:rPr>
              <a:t> </a:t>
            </a:r>
            <a:r>
              <a:rPr lang="en-US" altLang="zh-CN">
                <a:ea typeface="宋体"/>
              </a:rPr>
              <a:t>minimal</a:t>
            </a:r>
            <a:r>
              <a:rPr lang="zh-CN" altLang="en-US">
                <a:ea typeface="宋体"/>
              </a:rPr>
              <a:t> </a:t>
            </a:r>
            <a:r>
              <a:rPr lang="en-US" altLang="zh-CN">
                <a:ea typeface="宋体"/>
              </a:rPr>
              <a:t>confusion</a:t>
            </a:r>
            <a:r>
              <a:rPr lang="zh-CN" altLang="en-US">
                <a:ea typeface="宋体"/>
              </a:rPr>
              <a:t> </a:t>
            </a:r>
            <a:r>
              <a:rPr lang="en-US" altLang="zh-CN">
                <a:ea typeface="宋体"/>
              </a:rPr>
              <a:t>with</a:t>
            </a:r>
            <a:r>
              <a:rPr lang="zh-CN" altLang="en-US">
                <a:ea typeface="宋体"/>
              </a:rPr>
              <a:t> </a:t>
            </a:r>
            <a:r>
              <a:rPr lang="en-US" altLang="zh-CN">
                <a:ea typeface="宋体"/>
              </a:rPr>
              <a:t>other</a:t>
            </a:r>
            <a:r>
              <a:rPr lang="zh-CN" altLang="en-US">
                <a:ea typeface="宋体"/>
              </a:rPr>
              <a:t> </a:t>
            </a:r>
            <a:r>
              <a:rPr lang="en-US" altLang="zh-CN">
                <a:ea typeface="宋体"/>
              </a:rPr>
              <a:t>classes.</a:t>
            </a:r>
            <a:endParaRPr lang="zh-CN" altLang="en-US">
              <a:ea typeface="宋体"/>
            </a:endParaRPr>
          </a:p>
          <a:p>
            <a:r>
              <a:rPr lang="en-US" altLang="zh-CN">
                <a:ea typeface="宋体"/>
              </a:rPr>
              <a:t>•</a:t>
            </a:r>
            <a:r>
              <a:rPr lang="zh-CN" altLang="en-US">
                <a:ea typeface="宋体"/>
              </a:rPr>
              <a:t> </a:t>
            </a:r>
            <a:r>
              <a:rPr lang="en-US" altLang="zh-CN">
                <a:ea typeface="宋体"/>
              </a:rPr>
              <a:t>Other</a:t>
            </a:r>
            <a:r>
              <a:rPr lang="zh-CN" altLang="en-US">
                <a:ea typeface="宋体"/>
              </a:rPr>
              <a:t> </a:t>
            </a:r>
            <a:r>
              <a:rPr lang="en-US" altLang="zh-CN">
                <a:ea typeface="宋体"/>
              </a:rPr>
              <a:t>classes,</a:t>
            </a:r>
            <a:r>
              <a:rPr lang="zh-CN" altLang="en-US">
                <a:ea typeface="宋体"/>
              </a:rPr>
              <a:t> </a:t>
            </a:r>
            <a:r>
              <a:rPr lang="en-US" altLang="zh-CN">
                <a:ea typeface="宋体"/>
              </a:rPr>
              <a:t>such</a:t>
            </a:r>
            <a:r>
              <a:rPr lang="zh-CN" altLang="en-US">
                <a:ea typeface="宋体"/>
              </a:rPr>
              <a:t> </a:t>
            </a:r>
            <a:r>
              <a:rPr lang="en-US" altLang="zh-CN">
                <a:ea typeface="宋体"/>
              </a:rPr>
              <a:t>as</a:t>
            </a:r>
            <a:r>
              <a:rPr lang="zh-CN" altLang="en-US">
                <a:ea typeface="宋体"/>
              </a:rPr>
              <a:t> “</a:t>
            </a:r>
            <a:r>
              <a:rPr lang="en-US" altLang="zh-CN">
                <a:ea typeface="宋体"/>
              </a:rPr>
              <a:t>double</a:t>
            </a:r>
            <a:r>
              <a:rPr lang="zh-CN" altLang="en-US">
                <a:ea typeface="宋体"/>
              </a:rPr>
              <a:t> </a:t>
            </a:r>
            <a:r>
              <a:rPr lang="en-US" altLang="zh-CN">
                <a:ea typeface="宋体"/>
              </a:rPr>
              <a:t>white</a:t>
            </a:r>
            <a:r>
              <a:rPr lang="zh-CN" altLang="en-US">
                <a:ea typeface="宋体"/>
              </a:rPr>
              <a:t>” </a:t>
            </a:r>
            <a:r>
              <a:rPr lang="en-US" altLang="zh-CN">
                <a:ea typeface="宋体"/>
              </a:rPr>
              <a:t>and</a:t>
            </a:r>
            <a:r>
              <a:rPr lang="zh-CN" altLang="en-US">
                <a:ea typeface="宋体"/>
              </a:rPr>
              <a:t> “</a:t>
            </a:r>
            <a:r>
              <a:rPr lang="en-US" altLang="zh-CN">
                <a:ea typeface="宋体"/>
              </a:rPr>
              <a:t>single</a:t>
            </a:r>
            <a:r>
              <a:rPr lang="zh-CN" altLang="en-US">
                <a:ea typeface="宋体"/>
              </a:rPr>
              <a:t> </a:t>
            </a:r>
            <a:r>
              <a:rPr lang="en-US" altLang="zh-CN">
                <a:ea typeface="宋体"/>
              </a:rPr>
              <a:t>white,</a:t>
            </a:r>
            <a:r>
              <a:rPr lang="zh-CN" altLang="en-US">
                <a:ea typeface="宋体"/>
              </a:rPr>
              <a:t>” </a:t>
            </a:r>
            <a:r>
              <a:rPr lang="en-US" altLang="zh-CN">
                <a:ea typeface="宋体"/>
              </a:rPr>
              <a:t>show</a:t>
            </a:r>
            <a:r>
              <a:rPr lang="zh-CN" altLang="en-US">
                <a:ea typeface="宋体"/>
              </a:rPr>
              <a:t> </a:t>
            </a:r>
            <a:r>
              <a:rPr lang="en-US" altLang="zh-CN">
                <a:ea typeface="宋体"/>
              </a:rPr>
              <a:t>significant</a:t>
            </a:r>
            <a:r>
              <a:rPr lang="zh-CN" altLang="en-US">
                <a:ea typeface="宋体"/>
              </a:rPr>
              <a:t> </a:t>
            </a:r>
            <a:r>
              <a:rPr lang="en-US" altLang="zh-CN">
                <a:ea typeface="宋体"/>
              </a:rPr>
              <a:t>misclassification</a:t>
            </a:r>
            <a:r>
              <a:rPr lang="zh-CN" altLang="en-US">
                <a:ea typeface="宋体"/>
              </a:rPr>
              <a:t> </a:t>
            </a:r>
            <a:r>
              <a:rPr lang="en-US" altLang="zh-CN">
                <a:ea typeface="宋体"/>
              </a:rPr>
              <a:t>rates,</a:t>
            </a:r>
            <a:r>
              <a:rPr lang="zh-CN" altLang="en-US">
                <a:ea typeface="宋体"/>
              </a:rPr>
              <a:t> </a:t>
            </a:r>
            <a:r>
              <a:rPr lang="en-US" altLang="zh-CN">
                <a:ea typeface="宋体"/>
              </a:rPr>
              <a:t>highlighting</a:t>
            </a:r>
            <a:r>
              <a:rPr lang="zh-CN" altLang="en-US">
                <a:ea typeface="宋体"/>
              </a:rPr>
              <a:t> </a:t>
            </a:r>
            <a:r>
              <a:rPr lang="en-US" altLang="zh-CN">
                <a:ea typeface="宋体"/>
              </a:rPr>
              <a:t>challenges</a:t>
            </a:r>
            <a:r>
              <a:rPr lang="zh-CN" altLang="en-US">
                <a:ea typeface="宋体"/>
              </a:rPr>
              <a:t> </a:t>
            </a:r>
            <a:r>
              <a:rPr lang="en-US" altLang="zh-CN">
                <a:ea typeface="宋体"/>
              </a:rPr>
              <a:t>in</a:t>
            </a:r>
            <a:r>
              <a:rPr lang="zh-CN" altLang="en-US">
                <a:ea typeface="宋体"/>
              </a:rPr>
              <a:t> </a:t>
            </a:r>
            <a:r>
              <a:rPr lang="en-US" altLang="zh-CN">
                <a:ea typeface="宋体"/>
              </a:rPr>
              <a:t>distinguishing</a:t>
            </a:r>
            <a:r>
              <a:rPr lang="zh-CN" altLang="en-US">
                <a:ea typeface="宋体"/>
              </a:rPr>
              <a:t> </a:t>
            </a:r>
            <a:r>
              <a:rPr lang="en-US" altLang="zh-CN">
                <a:ea typeface="宋体"/>
              </a:rPr>
              <a:t>between</a:t>
            </a:r>
            <a:r>
              <a:rPr lang="zh-CN" altLang="en-US">
                <a:ea typeface="宋体"/>
              </a:rPr>
              <a:t> </a:t>
            </a:r>
            <a:r>
              <a:rPr lang="en-US" altLang="zh-CN">
                <a:ea typeface="宋体"/>
              </a:rPr>
              <a:t>these</a:t>
            </a:r>
            <a:r>
              <a:rPr lang="zh-CN" altLang="en-US">
                <a:ea typeface="宋体"/>
              </a:rPr>
              <a:t> </a:t>
            </a:r>
            <a:r>
              <a:rPr lang="en-US" altLang="zh-CN">
                <a:ea typeface="宋体"/>
              </a:rPr>
              <a:t>categories.</a:t>
            </a:r>
            <a:endParaRPr lang="zh-CN" altLang="en-US">
              <a:ea typeface="宋体"/>
            </a:endParaRPr>
          </a:p>
          <a:p>
            <a:endParaRPr lang="zh-CN">
              <a:ea typeface="宋体" panose="02010600030101010101" pitchFamily="2" charset="-122"/>
              <a:cs typeface="Calibri"/>
            </a:endParaRPr>
          </a:p>
        </p:txBody>
      </p:sp>
      <p:sp>
        <p:nvSpPr>
          <p:cNvPr id="4" name="灯片编号占位符 3"/>
          <p:cNvSpPr>
            <a:spLocks noGrp="1"/>
          </p:cNvSpPr>
          <p:nvPr>
            <p:ph type="sldNum" sz="quarter" idx="5"/>
          </p:nvPr>
        </p:nvSpPr>
        <p:spPr/>
        <p:txBody>
          <a:bodyPr/>
          <a:lstStyle/>
          <a:p>
            <a:fld id="{5E13ECD2-14D7-4265-AF23-95505127F74C}" type="slidenum">
              <a:rPr lang="en-SG" smtClean="0"/>
              <a:pPr/>
              <a:t>29</a:t>
            </a:fld>
            <a:endParaRPr lang="en-SG"/>
          </a:p>
        </p:txBody>
      </p:sp>
    </p:spTree>
    <p:extLst>
      <p:ext uri="{BB962C8B-B14F-4D97-AF65-F5344CB8AC3E}">
        <p14:creationId xmlns:p14="http://schemas.microsoft.com/office/powerpoint/2010/main" val="15030810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6" name="Title 1"/>
          <p:cNvSpPr>
            <a:spLocks noGrp="1"/>
          </p:cNvSpPr>
          <p:nvPr>
            <p:ph type="ctrTitle"/>
          </p:nvPr>
        </p:nvSpPr>
        <p:spPr>
          <a:xfrm>
            <a:off x="1388466" y="2121318"/>
            <a:ext cx="7411601" cy="1280230"/>
          </a:xfrm>
        </p:spPr>
        <p:txBody>
          <a:bodyPr anchor="t">
            <a:normAutofit/>
          </a:bodyPr>
          <a:lstStyle>
            <a:lvl1pPr algn="l">
              <a:defRPr sz="4400" b="1" cap="all" baseline="0">
                <a:solidFill>
                  <a:srgbClr val="173F7E"/>
                </a:solidFill>
                <a:latin typeface="Arial" panose="020B0604020202020204" pitchFamily="34" charset="0"/>
                <a:cs typeface="Arial" panose="020B0604020202020204" pitchFamily="34" charset="0"/>
              </a:defRPr>
            </a:lvl1pPr>
          </a:lstStyle>
          <a:p>
            <a:r>
              <a:rPr lang="en-US"/>
              <a:t>Click to edit Master title style</a:t>
            </a:r>
          </a:p>
        </p:txBody>
      </p:sp>
      <p:sp>
        <p:nvSpPr>
          <p:cNvPr id="7" name="Subtitle 2"/>
          <p:cNvSpPr>
            <a:spLocks noGrp="1"/>
          </p:cNvSpPr>
          <p:nvPr>
            <p:ph type="subTitle" idx="1"/>
          </p:nvPr>
        </p:nvSpPr>
        <p:spPr>
          <a:xfrm>
            <a:off x="1388466" y="3538489"/>
            <a:ext cx="6863514" cy="463297"/>
          </a:xfrm>
        </p:spPr>
        <p:txBody>
          <a:bodyPr/>
          <a:lstStyle>
            <a:lvl1pPr marL="0" indent="0" algn="l">
              <a:buNone/>
              <a:defRPr sz="2400" b="1" cap="all" baseline="0">
                <a:solidFill>
                  <a:srgbClr val="33BBBC"/>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0" name="Text Placeholder 10"/>
          <p:cNvSpPr>
            <a:spLocks noGrp="1"/>
          </p:cNvSpPr>
          <p:nvPr>
            <p:ph type="body" sz="quarter" idx="13"/>
          </p:nvPr>
        </p:nvSpPr>
        <p:spPr>
          <a:xfrm>
            <a:off x="1388466" y="4127589"/>
            <a:ext cx="6846887" cy="406148"/>
          </a:xfrm>
        </p:spPr>
        <p:txBody>
          <a:bodyPr>
            <a:normAutofit/>
          </a:bodyPr>
          <a:lstStyle>
            <a:lvl1pPr marL="0" indent="0">
              <a:buNone/>
              <a:defRPr sz="2000" b="1">
                <a:solidFill>
                  <a:schemeClr val="tx1">
                    <a:lumMod val="50000"/>
                    <a:lumOff val="50000"/>
                  </a:schemeClr>
                </a:solidFill>
                <a:latin typeface="Arial" panose="020B0604020202020204" pitchFamily="34" charset="0"/>
                <a:cs typeface="Arial" panose="020B0604020202020204" pitchFamily="34" charset="0"/>
              </a:defRPr>
            </a:lvl1pPr>
          </a:lstStyle>
          <a:p>
            <a:pPr lvl="0"/>
            <a:r>
              <a:rPr lang="en-US"/>
              <a:t>Click to edit Master text styles</a:t>
            </a:r>
          </a:p>
        </p:txBody>
      </p:sp>
      <p:pic>
        <p:nvPicPr>
          <p:cNvPr id="2" name="Picture 1"/>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0" y="1892325"/>
            <a:ext cx="1177848" cy="1093166"/>
          </a:xfrm>
          <a:prstGeom prst="rect">
            <a:avLst/>
          </a:prstGeom>
        </p:spPr>
      </p:pic>
      <p:pic>
        <p:nvPicPr>
          <p:cNvPr id="11" name="Picture 10"/>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8884725" y="-22280"/>
            <a:ext cx="284673" cy="5373216"/>
          </a:xfrm>
          <a:prstGeom prst="rect">
            <a:avLst/>
          </a:prstGeom>
        </p:spPr>
      </p:pic>
      <p:pic>
        <p:nvPicPr>
          <p:cNvPr id="13" name="Picture 1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1892325"/>
            <a:ext cx="1177848" cy="1093166"/>
          </a:xfrm>
          <a:prstGeom prst="rect">
            <a:avLst/>
          </a:prstGeom>
        </p:spPr>
      </p:pic>
      <p:pic>
        <p:nvPicPr>
          <p:cNvPr id="14" name="Picture 13"/>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8884725" y="-22280"/>
            <a:ext cx="284673" cy="5373216"/>
          </a:xfrm>
          <a:prstGeom prst="rect">
            <a:avLst/>
          </a:prstGeom>
        </p:spPr>
      </p:pic>
      <p:sp>
        <p:nvSpPr>
          <p:cNvPr id="15" name="Slide Number Placeholder 5"/>
          <p:cNvSpPr>
            <a:spLocks noGrp="1"/>
          </p:cNvSpPr>
          <p:nvPr>
            <p:ph type="sldNum" sz="quarter" idx="4"/>
          </p:nvPr>
        </p:nvSpPr>
        <p:spPr>
          <a:xfrm>
            <a:off x="7998691" y="6492874"/>
            <a:ext cx="1145309" cy="365126"/>
          </a:xfrm>
          <a:prstGeom prst="rect">
            <a:avLst/>
          </a:prstGeom>
        </p:spPr>
        <p:txBody>
          <a:bodyPr vert="horz" lIns="91440" tIns="45720" rIns="91440" bIns="45720" rtlCol="0" anchor="ctr"/>
          <a:lstStyle>
            <a:lvl1pPr algn="r">
              <a:defRPr sz="1000">
                <a:solidFill>
                  <a:schemeClr val="tx1">
                    <a:tint val="75000"/>
                  </a:schemeClr>
                </a:solidFill>
                <a:latin typeface="Arial" panose="020B0604020202020204" pitchFamily="34" charset="0"/>
                <a:cs typeface="Arial" panose="020B0604020202020204" pitchFamily="34" charset="0"/>
              </a:defRPr>
            </a:lvl1pPr>
          </a:lstStyle>
          <a:p>
            <a:r>
              <a:rPr lang="en-SG"/>
              <a:t>Page </a:t>
            </a:r>
            <a:fld id="{2F63C605-4FC6-46DE-BC90-871762EA3F52}" type="slidenum">
              <a:rPr lang="en-SG" smtClean="0"/>
              <a:pPr/>
              <a:t>‹#›</a:t>
            </a:fld>
            <a:endParaRPr lang="en-SG"/>
          </a:p>
        </p:txBody>
      </p:sp>
      <p:pic>
        <p:nvPicPr>
          <p:cNvPr id="16" name="Picture 15" descr="Text, logo&#10;&#10;Description automatically generated">
            <a:extLst>
              <a:ext uri="{FF2B5EF4-FFF2-40B4-BE49-F238E27FC236}">
                <a16:creationId xmlns:a16="http://schemas.microsoft.com/office/drawing/2014/main" id="{AF7E7A68-C5A8-F140-6942-CEE76DEE11A7}"/>
              </a:ext>
            </a:extLst>
          </p:cNvPr>
          <p:cNvPicPr>
            <a:picLocks noChangeAspect="1"/>
          </p:cNvPicPr>
          <p:nvPr userDrawn="1"/>
        </p:nvPicPr>
        <p:blipFill>
          <a:blip r:embed="rId4"/>
          <a:stretch>
            <a:fillRect/>
          </a:stretch>
        </p:blipFill>
        <p:spPr>
          <a:xfrm>
            <a:off x="7271881" y="186812"/>
            <a:ext cx="1828800" cy="673597"/>
          </a:xfrm>
          <a:prstGeom prst="rect">
            <a:avLst/>
          </a:prstGeom>
        </p:spPr>
      </p:pic>
    </p:spTree>
    <p:extLst>
      <p:ext uri="{BB962C8B-B14F-4D97-AF65-F5344CB8AC3E}">
        <p14:creationId xmlns:p14="http://schemas.microsoft.com/office/powerpoint/2010/main" val="8956522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250831"/>
            <a:ext cx="6600413" cy="545561"/>
          </a:xfrm>
        </p:spPr>
        <p:txBody>
          <a:bodyPr>
            <a:normAutofit/>
          </a:bodyPr>
          <a:lstStyle>
            <a:lvl1pPr>
              <a:defRPr sz="3200" b="1" cap="none" baseline="0">
                <a:solidFill>
                  <a:srgbClr val="173F7E"/>
                </a:solidFill>
                <a:latin typeface="Arial" panose="020B0604020202020204" pitchFamily="34" charset="0"/>
                <a:cs typeface="Arial" panose="020B0604020202020204" pitchFamily="34" charset="0"/>
              </a:defRPr>
            </a:lvl1pPr>
          </a:lstStyle>
          <a:p>
            <a:r>
              <a:rPr lang="en-US"/>
              <a:t>Agenda</a:t>
            </a: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8" y="250831"/>
            <a:ext cx="583844" cy="545560"/>
          </a:xfrm>
          <a:prstGeom prst="rect">
            <a:avLst/>
          </a:prstGeom>
        </p:spPr>
      </p:pic>
      <p:sp>
        <p:nvSpPr>
          <p:cNvPr id="12" name="Text Placeholder 11"/>
          <p:cNvSpPr>
            <a:spLocks noGrp="1"/>
          </p:cNvSpPr>
          <p:nvPr>
            <p:ph type="body" sz="quarter" idx="13" hasCustomPrompt="1"/>
          </p:nvPr>
        </p:nvSpPr>
        <p:spPr>
          <a:xfrm>
            <a:off x="628650" y="1167027"/>
            <a:ext cx="7886700" cy="4143375"/>
          </a:xfrm>
        </p:spPr>
        <p:txBody>
          <a:bodyPr/>
          <a:lstStyle>
            <a:lvl1pPr marL="514350" indent="-514350" algn="just">
              <a:buFont typeface="Arial" panose="020B0604020202020204" pitchFamily="34" charset="0"/>
              <a:buChar char="•"/>
              <a:defRPr b="0" cap="none" baseline="0">
                <a:solidFill>
                  <a:schemeClr val="tx1"/>
                </a:solidFill>
              </a:defRPr>
            </a:lvl1pPr>
            <a:lvl2pPr>
              <a:defRPr>
                <a:solidFill>
                  <a:schemeClr val="tx1">
                    <a:lumMod val="75000"/>
                    <a:lumOff val="25000"/>
                  </a:schemeClr>
                </a:solidFill>
              </a:defRPr>
            </a:lvl2pPr>
          </a:lstStyle>
          <a:p>
            <a:pPr lvl="0"/>
            <a:r>
              <a:rPr lang="en-US"/>
              <a:t>Agenda 1</a:t>
            </a:r>
          </a:p>
          <a:p>
            <a:pPr lvl="0"/>
            <a:r>
              <a:rPr lang="en-US"/>
              <a:t>Agenda 2</a:t>
            </a:r>
          </a:p>
          <a:p>
            <a:pPr lvl="0"/>
            <a:r>
              <a:rPr lang="en-US"/>
              <a:t>Agenda 3</a:t>
            </a:r>
          </a:p>
          <a:p>
            <a:pPr lvl="0"/>
            <a:r>
              <a:rPr lang="en-US"/>
              <a:t>Agenda 4</a:t>
            </a:r>
          </a:p>
          <a:p>
            <a:pPr lvl="0"/>
            <a:r>
              <a:rPr lang="en-US"/>
              <a:t>Agenda 5</a:t>
            </a: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988" y="250831"/>
            <a:ext cx="583844" cy="545560"/>
          </a:xfrm>
          <a:prstGeom prst="rect">
            <a:avLst/>
          </a:prstGeom>
        </p:spPr>
      </p:pic>
      <p:sp>
        <p:nvSpPr>
          <p:cNvPr id="9" name="Slide Number Placeholder 5"/>
          <p:cNvSpPr>
            <a:spLocks noGrp="1"/>
          </p:cNvSpPr>
          <p:nvPr>
            <p:ph type="sldNum" sz="quarter" idx="4"/>
          </p:nvPr>
        </p:nvSpPr>
        <p:spPr>
          <a:xfrm>
            <a:off x="7998691" y="6492874"/>
            <a:ext cx="1145309" cy="365126"/>
          </a:xfrm>
          <a:prstGeom prst="rect">
            <a:avLst/>
          </a:prstGeom>
        </p:spPr>
        <p:txBody>
          <a:bodyPr vert="horz" lIns="91440" tIns="45720" rIns="91440" bIns="45720" rtlCol="0" anchor="ctr"/>
          <a:lstStyle>
            <a:lvl1pPr algn="r">
              <a:defRPr sz="1000">
                <a:solidFill>
                  <a:schemeClr val="tx1">
                    <a:tint val="75000"/>
                  </a:schemeClr>
                </a:solidFill>
                <a:latin typeface="Arial" panose="020B0604020202020204" pitchFamily="34" charset="0"/>
                <a:cs typeface="Arial" panose="020B0604020202020204" pitchFamily="34" charset="0"/>
              </a:defRPr>
            </a:lvl1pPr>
          </a:lstStyle>
          <a:p>
            <a:r>
              <a:rPr lang="en-SG"/>
              <a:t>Page </a:t>
            </a:r>
            <a:fld id="{2F63C605-4FC6-46DE-BC90-871762EA3F52}" type="slidenum">
              <a:rPr lang="en-SG" smtClean="0"/>
              <a:pPr/>
              <a:t>‹#›</a:t>
            </a:fld>
            <a:endParaRPr lang="en-SG"/>
          </a:p>
        </p:txBody>
      </p:sp>
      <p:pic>
        <p:nvPicPr>
          <p:cNvPr id="10" name="Picture 9" descr="Text, logo&#10;&#10;Description automatically generated">
            <a:extLst>
              <a:ext uri="{FF2B5EF4-FFF2-40B4-BE49-F238E27FC236}">
                <a16:creationId xmlns:a16="http://schemas.microsoft.com/office/drawing/2014/main" id="{AF7E7A68-C5A8-F140-6942-CEE76DEE11A7}"/>
              </a:ext>
            </a:extLst>
          </p:cNvPr>
          <p:cNvPicPr>
            <a:picLocks noChangeAspect="1"/>
          </p:cNvPicPr>
          <p:nvPr userDrawn="1"/>
        </p:nvPicPr>
        <p:blipFill>
          <a:blip r:embed="rId3"/>
          <a:stretch>
            <a:fillRect/>
          </a:stretch>
        </p:blipFill>
        <p:spPr>
          <a:xfrm>
            <a:off x="7271881" y="186812"/>
            <a:ext cx="1828800" cy="673597"/>
          </a:xfrm>
          <a:prstGeom prst="rect">
            <a:avLst/>
          </a:prstGeom>
        </p:spPr>
      </p:pic>
    </p:spTree>
    <p:extLst>
      <p:ext uri="{BB962C8B-B14F-4D97-AF65-F5344CB8AC3E}">
        <p14:creationId xmlns:p14="http://schemas.microsoft.com/office/powerpoint/2010/main" val="25467951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6" name="Title 1"/>
          <p:cNvSpPr>
            <a:spLocks noGrp="1"/>
          </p:cNvSpPr>
          <p:nvPr>
            <p:ph type="ctrTitle" hasCustomPrompt="1"/>
          </p:nvPr>
        </p:nvSpPr>
        <p:spPr>
          <a:xfrm>
            <a:off x="841814" y="3318389"/>
            <a:ext cx="7411601" cy="1280230"/>
          </a:xfrm>
        </p:spPr>
        <p:txBody>
          <a:bodyPr anchor="t">
            <a:normAutofit/>
          </a:bodyPr>
          <a:lstStyle>
            <a:lvl1pPr algn="l">
              <a:defRPr sz="4400" b="1" cap="all" baseline="0">
                <a:solidFill>
                  <a:srgbClr val="173F7E"/>
                </a:solidFill>
                <a:latin typeface="Arial" panose="020B0604020202020204" pitchFamily="34" charset="0"/>
                <a:cs typeface="Arial" panose="020B0604020202020204" pitchFamily="34" charset="0"/>
              </a:defRPr>
            </a:lvl1pPr>
          </a:lstStyle>
          <a:p>
            <a:r>
              <a:rPr lang="en-US"/>
              <a:t>CLICK TO ADD TITLE</a:t>
            </a:r>
          </a:p>
        </p:txBody>
      </p:sp>
      <p:sp>
        <p:nvSpPr>
          <p:cNvPr id="7" name="Subtitle 2"/>
          <p:cNvSpPr>
            <a:spLocks noGrp="1"/>
          </p:cNvSpPr>
          <p:nvPr>
            <p:ph type="subTitle" idx="1" hasCustomPrompt="1"/>
          </p:nvPr>
        </p:nvSpPr>
        <p:spPr>
          <a:xfrm>
            <a:off x="841814" y="4778842"/>
            <a:ext cx="6863514" cy="463297"/>
          </a:xfrm>
        </p:spPr>
        <p:txBody>
          <a:bodyPr/>
          <a:lstStyle>
            <a:lvl1pPr marL="0" indent="0" algn="l">
              <a:buNone/>
              <a:defRPr sz="2400" b="1" cap="all" baseline="0">
                <a:solidFill>
                  <a:srgbClr val="33BBBC"/>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text</a:t>
            </a:r>
          </a:p>
        </p:txBody>
      </p:sp>
      <p:pic>
        <p:nvPicPr>
          <p:cNvPr id="2" name="Picture 1"/>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0" y="3337619"/>
            <a:ext cx="715617" cy="664167"/>
          </a:xfrm>
          <a:prstGeom prst="rect">
            <a:avLst/>
          </a:prstGeom>
        </p:spPr>
      </p:pic>
      <p:pic>
        <p:nvPicPr>
          <p:cNvPr id="11" name="Picture 10"/>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8884725" y="-22280"/>
            <a:ext cx="284673" cy="5373216"/>
          </a:xfrm>
          <a:prstGeom prst="rect">
            <a:avLst/>
          </a:prstGeom>
        </p:spPr>
      </p:pic>
      <p:pic>
        <p:nvPicPr>
          <p:cNvPr id="9" name="Picture 8"/>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3337619"/>
            <a:ext cx="715617" cy="664167"/>
          </a:xfrm>
          <a:prstGeom prst="rect">
            <a:avLst/>
          </a:prstGeom>
        </p:spPr>
      </p:pic>
      <p:pic>
        <p:nvPicPr>
          <p:cNvPr id="10" name="Picture 9"/>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8884725" y="-22280"/>
            <a:ext cx="284673" cy="5373216"/>
          </a:xfrm>
          <a:prstGeom prst="rect">
            <a:avLst/>
          </a:prstGeom>
        </p:spPr>
      </p:pic>
      <p:sp>
        <p:nvSpPr>
          <p:cNvPr id="13" name="Slide Number Placeholder 5"/>
          <p:cNvSpPr>
            <a:spLocks noGrp="1"/>
          </p:cNvSpPr>
          <p:nvPr>
            <p:ph type="sldNum" sz="quarter" idx="4"/>
          </p:nvPr>
        </p:nvSpPr>
        <p:spPr>
          <a:xfrm>
            <a:off x="7998691" y="6492874"/>
            <a:ext cx="1145309" cy="365126"/>
          </a:xfrm>
          <a:prstGeom prst="rect">
            <a:avLst/>
          </a:prstGeom>
        </p:spPr>
        <p:txBody>
          <a:bodyPr vert="horz" lIns="91440" tIns="45720" rIns="91440" bIns="45720" rtlCol="0" anchor="ctr"/>
          <a:lstStyle>
            <a:lvl1pPr algn="r">
              <a:defRPr sz="1000">
                <a:solidFill>
                  <a:schemeClr val="tx1">
                    <a:tint val="75000"/>
                  </a:schemeClr>
                </a:solidFill>
                <a:latin typeface="Arial" panose="020B0604020202020204" pitchFamily="34" charset="0"/>
                <a:cs typeface="Arial" panose="020B0604020202020204" pitchFamily="34" charset="0"/>
              </a:defRPr>
            </a:lvl1pPr>
          </a:lstStyle>
          <a:p>
            <a:r>
              <a:rPr lang="en-SG"/>
              <a:t>Page </a:t>
            </a:r>
            <a:fld id="{2F63C605-4FC6-46DE-BC90-871762EA3F52}" type="slidenum">
              <a:rPr lang="en-SG" smtClean="0"/>
              <a:pPr/>
              <a:t>‹#›</a:t>
            </a:fld>
            <a:endParaRPr lang="en-SG"/>
          </a:p>
        </p:txBody>
      </p:sp>
      <p:pic>
        <p:nvPicPr>
          <p:cNvPr id="12" name="Picture 11" descr="Text, logo&#10;&#10;Description automatically generated">
            <a:extLst>
              <a:ext uri="{FF2B5EF4-FFF2-40B4-BE49-F238E27FC236}">
                <a16:creationId xmlns:a16="http://schemas.microsoft.com/office/drawing/2014/main" id="{AF7E7A68-C5A8-F140-6942-CEE76DEE11A7}"/>
              </a:ext>
            </a:extLst>
          </p:cNvPr>
          <p:cNvPicPr>
            <a:picLocks noChangeAspect="1"/>
          </p:cNvPicPr>
          <p:nvPr userDrawn="1"/>
        </p:nvPicPr>
        <p:blipFill>
          <a:blip r:embed="rId4"/>
          <a:stretch>
            <a:fillRect/>
          </a:stretch>
        </p:blipFill>
        <p:spPr>
          <a:xfrm>
            <a:off x="7271881" y="186812"/>
            <a:ext cx="1828800" cy="673597"/>
          </a:xfrm>
          <a:prstGeom prst="rect">
            <a:avLst/>
          </a:prstGeom>
        </p:spPr>
      </p:pic>
    </p:spTree>
    <p:extLst>
      <p:ext uri="{BB962C8B-B14F-4D97-AF65-F5344CB8AC3E}">
        <p14:creationId xmlns:p14="http://schemas.microsoft.com/office/powerpoint/2010/main" val="3623523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250831"/>
            <a:ext cx="6600413" cy="545561"/>
          </a:xfrm>
        </p:spPr>
        <p:txBody>
          <a:bodyPr>
            <a:normAutofit/>
          </a:bodyPr>
          <a:lstStyle>
            <a:lvl1pPr>
              <a:defRPr sz="3200" b="1" cap="none" baseline="0">
                <a:solidFill>
                  <a:srgbClr val="173F7E"/>
                </a:solidFill>
                <a:latin typeface="Arial" panose="020B0604020202020204" pitchFamily="34" charset="0"/>
                <a:cs typeface="Arial" panose="020B0604020202020204" pitchFamily="34" charset="0"/>
              </a:defRPr>
            </a:lvl1pPr>
          </a:lstStyle>
          <a:p>
            <a:r>
              <a:rPr lang="en-US"/>
              <a:t>Title</a:t>
            </a: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8" y="250831"/>
            <a:ext cx="583844" cy="545560"/>
          </a:xfrm>
          <a:prstGeom prst="rect">
            <a:avLst/>
          </a:prstGeom>
        </p:spPr>
      </p:pic>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988" y="250831"/>
            <a:ext cx="583844" cy="545560"/>
          </a:xfrm>
          <a:prstGeom prst="rect">
            <a:avLst/>
          </a:prstGeom>
        </p:spPr>
      </p:pic>
      <p:sp>
        <p:nvSpPr>
          <p:cNvPr id="11" name="Slide Number Placeholder 5"/>
          <p:cNvSpPr>
            <a:spLocks noGrp="1"/>
          </p:cNvSpPr>
          <p:nvPr>
            <p:ph type="sldNum" sz="quarter" idx="4"/>
          </p:nvPr>
        </p:nvSpPr>
        <p:spPr>
          <a:xfrm>
            <a:off x="7998691" y="6492874"/>
            <a:ext cx="1145309" cy="365126"/>
          </a:xfrm>
          <a:prstGeom prst="rect">
            <a:avLst/>
          </a:prstGeom>
        </p:spPr>
        <p:txBody>
          <a:bodyPr vert="horz" lIns="91440" tIns="45720" rIns="91440" bIns="45720" rtlCol="0" anchor="ctr"/>
          <a:lstStyle>
            <a:lvl1pPr algn="r">
              <a:defRPr sz="1000">
                <a:solidFill>
                  <a:schemeClr val="tx1">
                    <a:tint val="75000"/>
                  </a:schemeClr>
                </a:solidFill>
                <a:latin typeface="Arial" panose="020B0604020202020204" pitchFamily="34" charset="0"/>
                <a:cs typeface="Arial" panose="020B0604020202020204" pitchFamily="34" charset="0"/>
              </a:defRPr>
            </a:lvl1pPr>
          </a:lstStyle>
          <a:p>
            <a:r>
              <a:rPr lang="en-SG"/>
              <a:t>Page </a:t>
            </a:r>
            <a:fld id="{2F63C605-4FC6-46DE-BC90-871762EA3F52}" type="slidenum">
              <a:rPr lang="en-SG" smtClean="0"/>
              <a:pPr/>
              <a:t>‹#›</a:t>
            </a:fld>
            <a:endParaRPr lang="en-SG"/>
          </a:p>
        </p:txBody>
      </p:sp>
      <p:pic>
        <p:nvPicPr>
          <p:cNvPr id="10" name="Picture 9" descr="Text, logo&#10;&#10;Description automatically generated">
            <a:extLst>
              <a:ext uri="{FF2B5EF4-FFF2-40B4-BE49-F238E27FC236}">
                <a16:creationId xmlns:a16="http://schemas.microsoft.com/office/drawing/2014/main" id="{AF7E7A68-C5A8-F140-6942-CEE76DEE11A7}"/>
              </a:ext>
            </a:extLst>
          </p:cNvPr>
          <p:cNvPicPr>
            <a:picLocks noChangeAspect="1"/>
          </p:cNvPicPr>
          <p:nvPr userDrawn="1"/>
        </p:nvPicPr>
        <p:blipFill>
          <a:blip r:embed="rId3"/>
          <a:stretch>
            <a:fillRect/>
          </a:stretch>
        </p:blipFill>
        <p:spPr>
          <a:xfrm>
            <a:off x="7271881" y="186812"/>
            <a:ext cx="1828800" cy="673597"/>
          </a:xfrm>
          <a:prstGeom prst="rect">
            <a:avLst/>
          </a:prstGeom>
        </p:spPr>
      </p:pic>
    </p:spTree>
    <p:extLst>
      <p:ext uri="{BB962C8B-B14F-4D97-AF65-F5344CB8AC3E}">
        <p14:creationId xmlns:p14="http://schemas.microsoft.com/office/powerpoint/2010/main" val="17807070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hank You">
    <p:spTree>
      <p:nvGrpSpPr>
        <p:cNvPr id="1" name=""/>
        <p:cNvGrpSpPr/>
        <p:nvPr/>
      </p:nvGrpSpPr>
      <p:grpSpPr>
        <a:xfrm>
          <a:off x="0" y="0"/>
          <a:ext cx="0" cy="0"/>
          <a:chOff x="0" y="0"/>
          <a:chExt cx="0" cy="0"/>
        </a:xfrm>
      </p:grpSpPr>
      <p:sp>
        <p:nvSpPr>
          <p:cNvPr id="9" name="Text Placeholder 8"/>
          <p:cNvSpPr>
            <a:spLocks noGrp="1"/>
          </p:cNvSpPr>
          <p:nvPr>
            <p:ph type="body" sz="quarter" idx="13" hasCustomPrompt="1"/>
          </p:nvPr>
        </p:nvSpPr>
        <p:spPr>
          <a:xfrm>
            <a:off x="1859791" y="2510394"/>
            <a:ext cx="5464175" cy="803542"/>
          </a:xfrm>
        </p:spPr>
        <p:txBody>
          <a:bodyPr>
            <a:normAutofit/>
          </a:bodyPr>
          <a:lstStyle>
            <a:lvl1pPr marL="0" indent="0" algn="ctr">
              <a:buNone/>
              <a:defRPr sz="4800" b="1" baseline="0">
                <a:solidFill>
                  <a:srgbClr val="33BBBC"/>
                </a:solidFill>
                <a:sym typeface="Wingdings" panose="05000000000000000000" pitchFamily="2" charset="2"/>
              </a:defRPr>
            </a:lvl1pPr>
          </a:lstStyle>
          <a:p>
            <a:pPr lvl="0"/>
            <a:r>
              <a:rPr lang="en-US"/>
              <a:t>THANK YOU </a:t>
            </a:r>
            <a:endParaRPr lang="en-SG"/>
          </a:p>
        </p:txBody>
      </p:sp>
      <p:sp>
        <p:nvSpPr>
          <p:cNvPr id="11" name="Text Placeholder 10"/>
          <p:cNvSpPr>
            <a:spLocks noGrp="1"/>
          </p:cNvSpPr>
          <p:nvPr>
            <p:ph type="body" sz="quarter" idx="14" hasCustomPrompt="1"/>
          </p:nvPr>
        </p:nvSpPr>
        <p:spPr>
          <a:xfrm>
            <a:off x="1859791" y="3647178"/>
            <a:ext cx="5464175" cy="628650"/>
          </a:xfrm>
        </p:spPr>
        <p:txBody>
          <a:bodyPr>
            <a:normAutofit/>
          </a:bodyPr>
          <a:lstStyle>
            <a:lvl1pPr marL="0" indent="0" algn="ctr">
              <a:buNone/>
              <a:defRPr sz="2000" baseline="0">
                <a:solidFill>
                  <a:srgbClr val="173F7E"/>
                </a:solidFill>
              </a:defRPr>
            </a:lvl1pPr>
          </a:lstStyle>
          <a:p>
            <a:pPr lvl="0"/>
            <a:r>
              <a:rPr lang="en-US"/>
              <a:t>Email: xxx@nus.edu.sg</a:t>
            </a:r>
          </a:p>
        </p:txBody>
      </p:sp>
      <p:pic>
        <p:nvPicPr>
          <p:cNvPr id="10" name="Picture 9"/>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8884725" y="-22280"/>
            <a:ext cx="284673" cy="5373216"/>
          </a:xfrm>
          <a:prstGeom prst="rect">
            <a:avLst/>
          </a:prstGeom>
        </p:spPr>
      </p:pic>
      <p:pic>
        <p:nvPicPr>
          <p:cNvPr id="16" name="Picture 15"/>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8884725" y="-22280"/>
            <a:ext cx="284673" cy="5373216"/>
          </a:xfrm>
          <a:prstGeom prst="rect">
            <a:avLst/>
          </a:prstGeom>
        </p:spPr>
      </p:pic>
      <p:sp>
        <p:nvSpPr>
          <p:cNvPr id="12" name="Slide Number Placeholder 5"/>
          <p:cNvSpPr>
            <a:spLocks noGrp="1"/>
          </p:cNvSpPr>
          <p:nvPr>
            <p:ph type="sldNum" sz="quarter" idx="4"/>
          </p:nvPr>
        </p:nvSpPr>
        <p:spPr>
          <a:xfrm>
            <a:off x="7998691" y="6492874"/>
            <a:ext cx="1145309" cy="365126"/>
          </a:xfrm>
          <a:prstGeom prst="rect">
            <a:avLst/>
          </a:prstGeom>
        </p:spPr>
        <p:txBody>
          <a:bodyPr vert="horz" lIns="91440" tIns="45720" rIns="91440" bIns="45720" rtlCol="0" anchor="ctr"/>
          <a:lstStyle>
            <a:lvl1pPr algn="r">
              <a:defRPr sz="1000">
                <a:solidFill>
                  <a:schemeClr val="tx1">
                    <a:tint val="75000"/>
                  </a:schemeClr>
                </a:solidFill>
                <a:latin typeface="Arial" panose="020B0604020202020204" pitchFamily="34" charset="0"/>
                <a:cs typeface="Arial" panose="020B0604020202020204" pitchFamily="34" charset="0"/>
              </a:defRPr>
            </a:lvl1pPr>
          </a:lstStyle>
          <a:p>
            <a:r>
              <a:rPr lang="en-SG"/>
              <a:t>Page </a:t>
            </a:r>
            <a:fld id="{2F63C605-4FC6-46DE-BC90-871762EA3F52}" type="slidenum">
              <a:rPr lang="en-SG" smtClean="0"/>
              <a:pPr/>
              <a:t>‹#›</a:t>
            </a:fld>
            <a:endParaRPr lang="en-SG"/>
          </a:p>
        </p:txBody>
      </p:sp>
      <p:pic>
        <p:nvPicPr>
          <p:cNvPr id="8" name="Picture 7" descr="Text, logo&#10;&#10;Description automatically generated">
            <a:extLst>
              <a:ext uri="{FF2B5EF4-FFF2-40B4-BE49-F238E27FC236}">
                <a16:creationId xmlns:a16="http://schemas.microsoft.com/office/drawing/2014/main" id="{AF7E7A68-C5A8-F140-6942-CEE76DEE11A7}"/>
              </a:ext>
            </a:extLst>
          </p:cNvPr>
          <p:cNvPicPr>
            <a:picLocks noChangeAspect="1"/>
          </p:cNvPicPr>
          <p:nvPr userDrawn="1"/>
        </p:nvPicPr>
        <p:blipFill>
          <a:blip r:embed="rId3"/>
          <a:stretch>
            <a:fillRect/>
          </a:stretch>
        </p:blipFill>
        <p:spPr>
          <a:xfrm>
            <a:off x="7271881" y="186812"/>
            <a:ext cx="1828800" cy="673597"/>
          </a:xfrm>
          <a:prstGeom prst="rect">
            <a:avLst/>
          </a:prstGeom>
        </p:spPr>
      </p:pic>
    </p:spTree>
    <p:extLst>
      <p:ext uri="{BB962C8B-B14F-4D97-AF65-F5344CB8AC3E}">
        <p14:creationId xmlns:p14="http://schemas.microsoft.com/office/powerpoint/2010/main" val="292276819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4"/>
          </p:nvPr>
        </p:nvSpPr>
        <p:spPr>
          <a:xfrm>
            <a:off x="7998692" y="6492874"/>
            <a:ext cx="1025668" cy="240436"/>
          </a:xfrm>
          <a:prstGeom prst="rect">
            <a:avLst/>
          </a:prstGeom>
        </p:spPr>
        <p:txBody>
          <a:bodyPr vert="horz" lIns="91440" tIns="45720" rIns="91440" bIns="45720" rtlCol="0" anchor="ctr"/>
          <a:lstStyle>
            <a:lvl1pPr algn="ctr">
              <a:defRPr sz="1000">
                <a:solidFill>
                  <a:schemeClr val="tx1">
                    <a:tint val="75000"/>
                  </a:schemeClr>
                </a:solidFill>
                <a:latin typeface="Arial" panose="020B0604020202020204" pitchFamily="34" charset="0"/>
                <a:cs typeface="Arial" panose="020B0604020202020204" pitchFamily="34" charset="0"/>
              </a:defRPr>
            </a:lvl1pPr>
          </a:lstStyle>
          <a:p>
            <a:r>
              <a:rPr lang="en-SG"/>
              <a:t>Page </a:t>
            </a:r>
            <a:fld id="{2F63C605-4FC6-46DE-BC90-871762EA3F52}" type="slidenum">
              <a:rPr lang="en-SG" smtClean="0"/>
              <a:pPr/>
              <a:t>‹#›</a:t>
            </a:fld>
            <a:endParaRPr lang="en-SG"/>
          </a:p>
        </p:txBody>
      </p:sp>
      <p:sp>
        <p:nvSpPr>
          <p:cNvPr id="9" name="Date Placeholder 4"/>
          <p:cNvSpPr txBox="1">
            <a:spLocks/>
          </p:cNvSpPr>
          <p:nvPr userDrawn="1"/>
        </p:nvSpPr>
        <p:spPr>
          <a:xfrm>
            <a:off x="4331855" y="6492874"/>
            <a:ext cx="3987339" cy="24043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SG" sz="1000" kern="1200" baseline="0">
                <a:solidFill>
                  <a:srgbClr val="898989"/>
                </a:solidFill>
                <a:latin typeface="Arial" panose="020B0604020202020204" pitchFamily="34" charset="0"/>
                <a:ea typeface="+mn-ea"/>
                <a:cs typeface="+mn-cs"/>
              </a:rPr>
              <a:t>© 2024 National University of Singapore. All Rights Reserved</a:t>
            </a:r>
          </a:p>
          <a:p>
            <a:endParaRPr lang="en-SG" sz="1000" kern="1200" baseline="0">
              <a:solidFill>
                <a:srgbClr val="898989"/>
              </a:solidFill>
              <a:latin typeface="Arial" panose="020B0604020202020204" pitchFamily="34" charset="0"/>
              <a:ea typeface="+mn-ea"/>
              <a:cs typeface="+mn-cs"/>
            </a:endParaRPr>
          </a:p>
        </p:txBody>
      </p:sp>
    </p:spTree>
    <p:extLst>
      <p:ext uri="{BB962C8B-B14F-4D97-AF65-F5344CB8AC3E}">
        <p14:creationId xmlns:p14="http://schemas.microsoft.com/office/powerpoint/2010/main" val="3440462558"/>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8" r:id="rId3"/>
    <p:sldLayoutId id="2147483699" r:id="rId4"/>
    <p:sldLayoutId id="2147483700" r:id="rId5"/>
  </p:sldLayoutIdLst>
  <p:hf hdr="0" ftr="0" dt="0"/>
  <p:txStyles>
    <p:titleStyle>
      <a:lvl1pPr algn="l" defTabSz="914400" rtl="0" eaLnBrk="1" latinLnBrk="0" hangingPunct="1">
        <a:lnSpc>
          <a:spcPct val="90000"/>
        </a:lnSpc>
        <a:spcBef>
          <a:spcPct val="0"/>
        </a:spcBef>
        <a:buNone/>
        <a:defRPr sz="4400"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hyperlink" Target="https://github.com/ultralytics/ultralytics"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3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s://bair.berkeley.edu/blog/2018/05/30/bdd/" TargetMode="External"/><Relationship Id="rId2" Type="http://schemas.openxmlformats.org/officeDocument/2006/relationships/hyperlink" Target="https://paperswithcode.com/dataset/bdd100k" TargetMode="External"/><Relationship Id="rId1" Type="http://schemas.openxmlformats.org/officeDocument/2006/relationships/slideLayout" Target="../slideLayouts/slideLayout2.xml"/><Relationship Id="rId4" Type="http://schemas.openxmlformats.org/officeDocument/2006/relationships/hyperlink" Target="https://www.vis.xyz/bdd100k/"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normAutofit/>
          </a:bodyPr>
          <a:lstStyle/>
          <a:p>
            <a:r>
              <a:rPr lang="en-US">
                <a:latin typeface="Times New Roman"/>
                <a:cs typeface="Times New Roman"/>
              </a:rPr>
              <a:t>Hawkeye</a:t>
            </a:r>
            <a:endParaRPr lang="zh-CN" altLang="en-US">
              <a:latin typeface="Times New Roman"/>
              <a:cs typeface="Times New Roman"/>
            </a:endParaRPr>
          </a:p>
        </p:txBody>
      </p:sp>
      <p:sp>
        <p:nvSpPr>
          <p:cNvPr id="6" name="Subtitle 5"/>
          <p:cNvSpPr>
            <a:spLocks noGrp="1"/>
          </p:cNvSpPr>
          <p:nvPr>
            <p:ph type="subTitle" idx="1"/>
          </p:nvPr>
        </p:nvSpPr>
        <p:spPr>
          <a:xfrm>
            <a:off x="1388466" y="3197746"/>
            <a:ext cx="6863514" cy="463297"/>
          </a:xfrm>
        </p:spPr>
        <p:txBody>
          <a:bodyPr vert="horz" lIns="91440" tIns="45720" rIns="91440" bIns="45720" rtlCol="0" anchor="t">
            <a:normAutofit/>
          </a:bodyPr>
          <a:lstStyle/>
          <a:p>
            <a:r>
              <a:rPr lang="en-SG">
                <a:latin typeface="Times New Roman"/>
                <a:cs typeface="Times New Roman"/>
              </a:rPr>
              <a:t>Final presentation</a:t>
            </a:r>
          </a:p>
        </p:txBody>
      </p:sp>
      <p:sp>
        <p:nvSpPr>
          <p:cNvPr id="7" name="Text Placeholder 6"/>
          <p:cNvSpPr>
            <a:spLocks noGrp="1"/>
          </p:cNvSpPr>
          <p:nvPr>
            <p:ph type="body" sz="quarter" idx="13"/>
          </p:nvPr>
        </p:nvSpPr>
        <p:spPr>
          <a:xfrm>
            <a:off x="1466219" y="4139558"/>
            <a:ext cx="8506769" cy="1782975"/>
          </a:xfrm>
        </p:spPr>
        <p:txBody>
          <a:bodyPr vert="horz" lIns="91440" tIns="45720" rIns="91440" bIns="45720" rtlCol="0" anchor="t">
            <a:normAutofit/>
          </a:bodyPr>
          <a:lstStyle/>
          <a:p>
            <a:pPr>
              <a:spcBef>
                <a:spcPts val="0"/>
              </a:spcBef>
            </a:pPr>
            <a:r>
              <a:rPr lang="en-US">
                <a:latin typeface="Times New Roman"/>
                <a:cs typeface="Times New Roman"/>
              </a:rPr>
              <a:t>Huang </a:t>
            </a:r>
            <a:r>
              <a:rPr lang="en-US" err="1">
                <a:latin typeface="Times New Roman"/>
                <a:cs typeface="Times New Roman"/>
              </a:rPr>
              <a:t>Yiqi</a:t>
            </a:r>
            <a:r>
              <a:rPr lang="en-US">
                <a:latin typeface="Times New Roman"/>
                <a:cs typeface="Times New Roman"/>
              </a:rPr>
              <a:t>    (</a:t>
            </a:r>
            <a:r>
              <a:rPr lang="en-US" b="0">
                <a:latin typeface="Times New Roman"/>
                <a:cs typeface="Arial"/>
              </a:rPr>
              <a:t>A0285711A)</a:t>
            </a:r>
            <a:br>
              <a:rPr lang="en-US">
                <a:latin typeface="Times New Roman"/>
                <a:cs typeface="Times New Roman"/>
              </a:rPr>
            </a:br>
            <a:r>
              <a:rPr lang="en-US" altLang="zh-CN">
                <a:latin typeface="Times New Roman"/>
                <a:ea typeface="黑体"/>
                <a:cs typeface="Times New Roman"/>
              </a:rPr>
              <a:t>Zhang Zhen   (</a:t>
            </a:r>
            <a:r>
              <a:rPr lang="en-US" altLang="zh-CN" b="0">
                <a:latin typeface="Times New Roman"/>
                <a:ea typeface="黑体"/>
                <a:cs typeface="Times New Roman"/>
              </a:rPr>
              <a:t>A0285880N)</a:t>
            </a:r>
            <a:br>
              <a:rPr lang="en-US" altLang="zh-CN" b="0">
                <a:latin typeface="Times New Roman"/>
                <a:ea typeface="黑体"/>
                <a:cs typeface="Times New Roman"/>
              </a:rPr>
            </a:br>
            <a:r>
              <a:rPr lang="en-US" altLang="zh-CN">
                <a:latin typeface="Times New Roman"/>
                <a:ea typeface="黑体"/>
                <a:cs typeface="Times New Roman"/>
              </a:rPr>
              <a:t>Li Jiacheng    </a:t>
            </a:r>
            <a:r>
              <a:rPr lang="en-US" altLang="zh-CN" b="0">
                <a:latin typeface="Times New Roman"/>
                <a:ea typeface="黑体"/>
                <a:cs typeface="Arial"/>
              </a:rPr>
              <a:t>(</a:t>
            </a:r>
            <a:r>
              <a:rPr lang="en-US" b="0">
                <a:latin typeface="Times New Roman"/>
                <a:cs typeface="Arial"/>
              </a:rPr>
              <a:t>A0285823W)</a:t>
            </a:r>
            <a:endParaRPr lang="zh-CN" altLang="en-US" b="0">
              <a:latin typeface="Times New Roman"/>
              <a:cs typeface="Arial"/>
            </a:endParaRPr>
          </a:p>
          <a:p>
            <a:pPr>
              <a:spcBef>
                <a:spcPts val="0"/>
              </a:spcBef>
            </a:pPr>
            <a:r>
              <a:rPr lang="en-US" altLang="zh-CN">
                <a:latin typeface="Times New Roman"/>
                <a:ea typeface="黑体"/>
                <a:cs typeface="Times New Roman"/>
              </a:rPr>
              <a:t>Li Xin             </a:t>
            </a:r>
            <a:r>
              <a:rPr lang="en-US" altLang="zh-CN" b="0">
                <a:latin typeface="Times New Roman"/>
                <a:ea typeface="黑体"/>
                <a:cs typeface="Times New Roman"/>
              </a:rPr>
              <a:t>(A0285850W)</a:t>
            </a:r>
          </a:p>
          <a:p>
            <a:pPr>
              <a:spcBef>
                <a:spcPts val="0"/>
              </a:spcBef>
            </a:pPr>
            <a:r>
              <a:rPr lang="en-US" altLang="zh-CN">
                <a:latin typeface="Times New Roman"/>
                <a:ea typeface="黑体"/>
                <a:cs typeface="Times New Roman"/>
              </a:rPr>
              <a:t>Zhao Xiang    </a:t>
            </a:r>
            <a:r>
              <a:rPr lang="en-US" altLang="zh-CN" b="0">
                <a:latin typeface="Times New Roman"/>
                <a:ea typeface="黑体"/>
                <a:cs typeface="Times New Roman"/>
              </a:rPr>
              <a:t>(A0285703B)</a:t>
            </a:r>
          </a:p>
        </p:txBody>
      </p:sp>
      <p:sp>
        <p:nvSpPr>
          <p:cNvPr id="2" name="Slide Number Placeholder 1"/>
          <p:cNvSpPr>
            <a:spLocks noGrp="1"/>
          </p:cNvSpPr>
          <p:nvPr>
            <p:ph type="sldNum" sz="quarter" idx="4"/>
          </p:nvPr>
        </p:nvSpPr>
        <p:spPr/>
        <p:txBody>
          <a:bodyPr/>
          <a:lstStyle/>
          <a:p>
            <a:r>
              <a:rPr lang="en-SG">
                <a:latin typeface="Times New Roman"/>
                <a:cs typeface="Times New Roman"/>
              </a:rPr>
              <a:t>Page </a:t>
            </a:r>
            <a:fld id="{2F63C605-4FC6-46DE-BC90-871762EA3F52}" type="slidenum">
              <a:rPr lang="en-SG" smtClean="0">
                <a:latin typeface="Times New Roman"/>
                <a:cs typeface="Times New Roman"/>
              </a:rPr>
              <a:pPr/>
              <a:t>1</a:t>
            </a:fld>
            <a:endParaRPr lang="en-SG">
              <a:latin typeface="Times New Roman"/>
              <a:cs typeface="Times New Roman"/>
            </a:endParaRPr>
          </a:p>
        </p:txBody>
      </p:sp>
      <p:pic>
        <p:nvPicPr>
          <p:cNvPr id="3" name="图片 2" descr="Thug Life Mosaic Glasses Sunglasses Men Women Bit Coding, 51% OFF">
            <a:extLst>
              <a:ext uri="{FF2B5EF4-FFF2-40B4-BE49-F238E27FC236}">
                <a16:creationId xmlns:a16="http://schemas.microsoft.com/office/drawing/2014/main" id="{CA2D44F2-7D68-5FAD-A3F6-E55E226524F6}"/>
              </a:ext>
            </a:extLst>
          </p:cNvPr>
          <p:cNvPicPr>
            <a:picLocks noChangeAspect="1"/>
          </p:cNvPicPr>
          <p:nvPr/>
        </p:nvPicPr>
        <p:blipFill>
          <a:blip r:embed="rId3"/>
          <a:stretch>
            <a:fillRect/>
          </a:stretch>
        </p:blipFill>
        <p:spPr>
          <a:xfrm>
            <a:off x="4375478" y="1445455"/>
            <a:ext cx="1993423" cy="1956093"/>
          </a:xfrm>
          <a:prstGeom prst="rect">
            <a:avLst/>
          </a:prstGeom>
        </p:spPr>
      </p:pic>
    </p:spTree>
    <p:extLst>
      <p:ext uri="{BB962C8B-B14F-4D97-AF65-F5344CB8AC3E}">
        <p14:creationId xmlns:p14="http://schemas.microsoft.com/office/powerpoint/2010/main" val="11739408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716E70-3FD7-7D54-5937-50294FFDBB4F}"/>
              </a:ext>
            </a:extLst>
          </p:cNvPr>
          <p:cNvSpPr>
            <a:spLocks noGrp="1"/>
          </p:cNvSpPr>
          <p:nvPr>
            <p:ph type="title"/>
          </p:nvPr>
        </p:nvSpPr>
        <p:spPr/>
        <p:txBody>
          <a:bodyPr/>
          <a:lstStyle/>
          <a:p>
            <a:r>
              <a:rPr lang="zh-CN" altLang="en-US">
                <a:latin typeface="Times New Roman"/>
                <a:ea typeface="黑体"/>
                <a:cs typeface="Times New Roman"/>
              </a:rPr>
              <a:t>2.1 Data Briefing (cont.)</a:t>
            </a:r>
            <a:endParaRPr lang="zh-CN" altLang="en-US">
              <a:latin typeface="Times New Roman"/>
              <a:cs typeface="Times New Roman"/>
            </a:endParaRPr>
          </a:p>
        </p:txBody>
      </p:sp>
      <p:sp>
        <p:nvSpPr>
          <p:cNvPr id="4" name="灯片编号占位符 3">
            <a:extLst>
              <a:ext uri="{FF2B5EF4-FFF2-40B4-BE49-F238E27FC236}">
                <a16:creationId xmlns:a16="http://schemas.microsoft.com/office/drawing/2014/main" id="{30536F6E-A7B8-93A0-0A7A-A06D12053E3B}"/>
              </a:ext>
            </a:extLst>
          </p:cNvPr>
          <p:cNvSpPr>
            <a:spLocks noGrp="1"/>
          </p:cNvSpPr>
          <p:nvPr>
            <p:ph type="sldNum" sz="quarter" idx="4"/>
          </p:nvPr>
        </p:nvSpPr>
        <p:spPr/>
        <p:txBody>
          <a:bodyPr/>
          <a:lstStyle/>
          <a:p>
            <a:r>
              <a:rPr lang="en-SG">
                <a:latin typeface="Times New Roman"/>
                <a:cs typeface="Times New Roman"/>
              </a:rPr>
              <a:t>Page </a:t>
            </a:r>
            <a:fld id="{2F63C605-4FC6-46DE-BC90-871762EA3F52}" type="slidenum">
              <a:rPr lang="en-SG" smtClean="0">
                <a:latin typeface="Times New Roman"/>
                <a:cs typeface="Times New Roman"/>
              </a:rPr>
              <a:pPr/>
              <a:t>10</a:t>
            </a:fld>
            <a:endParaRPr lang="en-SG">
              <a:latin typeface="Times New Roman"/>
              <a:cs typeface="Times New Roman"/>
            </a:endParaRPr>
          </a:p>
        </p:txBody>
      </p:sp>
      <p:graphicFrame>
        <p:nvGraphicFramePr>
          <p:cNvPr id="8" name="表格 7">
            <a:extLst>
              <a:ext uri="{FF2B5EF4-FFF2-40B4-BE49-F238E27FC236}">
                <a16:creationId xmlns:a16="http://schemas.microsoft.com/office/drawing/2014/main" id="{1A4DB85C-A241-D570-C823-A8EC3FAA3AEC}"/>
              </a:ext>
            </a:extLst>
          </p:cNvPr>
          <p:cNvGraphicFramePr>
            <a:graphicFrameLocks noGrp="1"/>
          </p:cNvGraphicFramePr>
          <p:nvPr>
            <p:extLst>
              <p:ext uri="{D42A27DB-BD31-4B8C-83A1-F6EECF244321}">
                <p14:modId xmlns:p14="http://schemas.microsoft.com/office/powerpoint/2010/main" val="3135220436"/>
              </p:ext>
            </p:extLst>
          </p:nvPr>
        </p:nvGraphicFramePr>
        <p:xfrm>
          <a:off x="668547" y="1515014"/>
          <a:ext cx="7805632" cy="4212069"/>
        </p:xfrm>
        <a:graphic>
          <a:graphicData uri="http://schemas.openxmlformats.org/drawingml/2006/table">
            <a:tbl>
              <a:tblPr firstRow="1" bandRow="1">
                <a:tableStyleId>{5C22544A-7EE6-4342-B048-85BDC9FD1C3A}</a:tableStyleId>
              </a:tblPr>
              <a:tblGrid>
                <a:gridCol w="1951408">
                  <a:extLst>
                    <a:ext uri="{9D8B030D-6E8A-4147-A177-3AD203B41FA5}">
                      <a16:colId xmlns:a16="http://schemas.microsoft.com/office/drawing/2014/main" val="2990528551"/>
                    </a:ext>
                  </a:extLst>
                </a:gridCol>
                <a:gridCol w="1951408">
                  <a:extLst>
                    <a:ext uri="{9D8B030D-6E8A-4147-A177-3AD203B41FA5}">
                      <a16:colId xmlns:a16="http://schemas.microsoft.com/office/drawing/2014/main" val="4289517419"/>
                    </a:ext>
                  </a:extLst>
                </a:gridCol>
                <a:gridCol w="1951408">
                  <a:extLst>
                    <a:ext uri="{9D8B030D-6E8A-4147-A177-3AD203B41FA5}">
                      <a16:colId xmlns:a16="http://schemas.microsoft.com/office/drawing/2014/main" val="1901165273"/>
                    </a:ext>
                  </a:extLst>
                </a:gridCol>
                <a:gridCol w="1951408">
                  <a:extLst>
                    <a:ext uri="{9D8B030D-6E8A-4147-A177-3AD203B41FA5}">
                      <a16:colId xmlns:a16="http://schemas.microsoft.com/office/drawing/2014/main" val="406171339"/>
                    </a:ext>
                  </a:extLst>
                </a:gridCol>
              </a:tblGrid>
              <a:tr h="582283">
                <a:tc>
                  <a:txBody>
                    <a:bodyPr/>
                    <a:lstStyle/>
                    <a:p>
                      <a:pPr algn="ctr"/>
                      <a:r>
                        <a:rPr lang="zh-CN" altLang="en-US" sz="2400" b="1">
                          <a:latin typeface="Times New Roman"/>
                        </a:rPr>
                        <a:t>Type</a:t>
                      </a:r>
                    </a:p>
                  </a:txBody>
                  <a:tcPr anchor="ctr"/>
                </a:tc>
                <a:tc>
                  <a:txBody>
                    <a:bodyPr/>
                    <a:lstStyle/>
                    <a:p>
                      <a:pPr lvl="0" algn="ctr">
                        <a:buNone/>
                      </a:pPr>
                      <a:r>
                        <a:rPr lang="zh-CN" altLang="en-US" sz="2400" b="1">
                          <a:latin typeface="Times New Roman"/>
                        </a:rPr>
                        <a:t>Train</a:t>
                      </a:r>
                    </a:p>
                  </a:txBody>
                  <a:tcPr anchor="ctr"/>
                </a:tc>
                <a:tc>
                  <a:txBody>
                    <a:bodyPr/>
                    <a:lstStyle/>
                    <a:p>
                      <a:pPr algn="ctr"/>
                      <a:r>
                        <a:rPr lang="zh-CN" altLang="en-US" sz="2400" b="1">
                          <a:latin typeface="Times New Roman"/>
                        </a:rPr>
                        <a:t>Validation</a:t>
                      </a:r>
                    </a:p>
                  </a:txBody>
                  <a:tcPr anchor="ctr"/>
                </a:tc>
                <a:tc>
                  <a:txBody>
                    <a:bodyPr/>
                    <a:lstStyle/>
                    <a:p>
                      <a:pPr algn="ctr"/>
                      <a:r>
                        <a:rPr lang="zh-CN" altLang="en-US" sz="2400" b="1">
                          <a:latin typeface="Times New Roman"/>
                        </a:rPr>
                        <a:t>Description</a:t>
                      </a:r>
                    </a:p>
                  </a:txBody>
                  <a:tcPr anchor="ctr"/>
                </a:tc>
                <a:extLst>
                  <a:ext uri="{0D108BD9-81ED-4DB2-BD59-A6C34878D82A}">
                    <a16:rowId xmlns:a16="http://schemas.microsoft.com/office/drawing/2014/main" val="906729534"/>
                  </a:ext>
                </a:extLst>
              </a:tr>
              <a:tr h="900493">
                <a:tc>
                  <a:txBody>
                    <a:bodyPr/>
                    <a:lstStyle/>
                    <a:p>
                      <a:pPr algn="ctr"/>
                      <a:r>
                        <a:rPr lang="zh-CN" altLang="en-US" b="1">
                          <a:latin typeface="Times New Roman"/>
                        </a:rPr>
                        <a:t>Image</a:t>
                      </a:r>
                      <a:br>
                        <a:rPr lang="zh-CN" altLang="en-US" b="1">
                          <a:latin typeface="Times New Roman"/>
                        </a:rPr>
                      </a:br>
                      <a:r>
                        <a:rPr lang="zh-CN" altLang="en-US" b="1">
                          <a:latin typeface="Times New Roman"/>
                        </a:rPr>
                        <a:t>(1280x720)</a:t>
                      </a:r>
                    </a:p>
                  </a:txBody>
                  <a:tcPr anchor="ctr"/>
                </a:tc>
                <a:tc>
                  <a:txBody>
                    <a:bodyPr/>
                    <a:lstStyle/>
                    <a:p>
                      <a:pPr algn="ctr"/>
                      <a:r>
                        <a:rPr lang="zh-CN" altLang="en-US">
                          <a:latin typeface="Times New Roman"/>
                        </a:rPr>
                        <a:t>70,000</a:t>
                      </a:r>
                    </a:p>
                  </a:txBody>
                  <a:tcPr anchor="ctr"/>
                </a:tc>
                <a:tc>
                  <a:txBody>
                    <a:bodyPr/>
                    <a:lstStyle/>
                    <a:p>
                      <a:pPr algn="ctr"/>
                      <a:r>
                        <a:rPr lang="zh-CN" altLang="en-US">
                          <a:latin typeface="Times New Roman"/>
                        </a:rPr>
                        <a:t>30,000</a:t>
                      </a:r>
                    </a:p>
                  </a:txBody>
                  <a:tcPr anchor="ctr"/>
                </a:tc>
                <a:tc>
                  <a:txBody>
                    <a:bodyPr/>
                    <a:lstStyle/>
                    <a:p>
                      <a:pPr algn="ctr"/>
                      <a:r>
                        <a:rPr lang="zh-CN" altLang="en-US">
                          <a:latin typeface="Times New Roman"/>
                        </a:rPr>
                        <a:t>Sample images</a:t>
                      </a:r>
                    </a:p>
                  </a:txBody>
                  <a:tcPr anchor="ctr"/>
                </a:tc>
                <a:extLst>
                  <a:ext uri="{0D108BD9-81ED-4DB2-BD59-A6C34878D82A}">
                    <a16:rowId xmlns:a16="http://schemas.microsoft.com/office/drawing/2014/main" val="661538577"/>
                  </a:ext>
                </a:extLst>
              </a:tr>
              <a:tr h="900493">
                <a:tc>
                  <a:txBody>
                    <a:bodyPr/>
                    <a:lstStyle/>
                    <a:p>
                      <a:pPr algn="ctr"/>
                      <a:r>
                        <a:rPr lang="zh-CN" altLang="en-US" b="1">
                          <a:latin typeface="Times New Roman"/>
                        </a:rPr>
                        <a:t>Object Detection</a:t>
                      </a:r>
                    </a:p>
                  </a:txBody>
                  <a:tcPr anchor="ctr"/>
                </a:tc>
                <a:tc>
                  <a:txBody>
                    <a:bodyPr/>
                    <a:lstStyle/>
                    <a:p>
                      <a:pPr algn="ctr"/>
                      <a:r>
                        <a:rPr lang="zh-CN" altLang="en-US">
                          <a:latin typeface="Times New Roman"/>
                        </a:rPr>
                        <a:t>69,853</a:t>
                      </a:r>
                    </a:p>
                  </a:txBody>
                  <a:tcPr anchor="ctr"/>
                </a:tc>
                <a:tc>
                  <a:txBody>
                    <a:bodyPr/>
                    <a:lstStyle/>
                    <a:p>
                      <a:pPr algn="ctr"/>
                      <a:r>
                        <a:rPr lang="zh-CN" altLang="en-US">
                          <a:latin typeface="Times New Roman"/>
                        </a:rPr>
                        <a:t>10,000</a:t>
                      </a:r>
                    </a:p>
                  </a:txBody>
                  <a:tcPr anchor="ctr"/>
                </a:tc>
                <a:tc>
                  <a:txBody>
                    <a:bodyPr/>
                    <a:lstStyle/>
                    <a:p>
                      <a:pPr algn="ctr"/>
                      <a:r>
                        <a:rPr lang="zh-CN" altLang="en-US">
                          <a:latin typeface="Times New Roman"/>
                        </a:rPr>
                        <a:t>Detection bounding boxes labels</a:t>
                      </a:r>
                    </a:p>
                  </a:txBody>
                  <a:tcPr anchor="ctr"/>
                </a:tc>
                <a:extLst>
                  <a:ext uri="{0D108BD9-81ED-4DB2-BD59-A6C34878D82A}">
                    <a16:rowId xmlns:a16="http://schemas.microsoft.com/office/drawing/2014/main" val="1466241174"/>
                  </a:ext>
                </a:extLst>
              </a:tr>
              <a:tr h="900493">
                <a:tc>
                  <a:txBody>
                    <a:bodyPr/>
                    <a:lstStyle/>
                    <a:p>
                      <a:pPr algn="ctr"/>
                      <a:r>
                        <a:rPr lang="zh-CN" altLang="en-US" b="1">
                          <a:latin typeface="Times New Roman"/>
                        </a:rPr>
                        <a:t>Drivable Segmentation</a:t>
                      </a:r>
                    </a:p>
                  </a:txBody>
                  <a:tcPr anchor="ctr"/>
                </a:tc>
                <a:tc>
                  <a:txBody>
                    <a:bodyPr/>
                    <a:lstStyle/>
                    <a:p>
                      <a:pPr lvl="0" algn="ctr">
                        <a:lnSpc>
                          <a:spcPct val="100000"/>
                        </a:lnSpc>
                        <a:spcBef>
                          <a:spcPts val="0"/>
                        </a:spcBef>
                        <a:spcAft>
                          <a:spcPts val="0"/>
                        </a:spcAft>
                        <a:buNone/>
                      </a:pPr>
                      <a:r>
                        <a:rPr lang="zh-CN" sz="1800" b="0" i="0" u="none" strike="noStrike" noProof="0">
                          <a:latin typeface="Times New Roman"/>
                          <a:ea typeface="黑体"/>
                        </a:rPr>
                        <a:t>66</a:t>
                      </a:r>
                      <a:r>
                        <a:rPr lang="en-US" altLang="zh-CN" sz="1800" b="0" i="0" u="none" strike="noStrike" noProof="0">
                          <a:latin typeface="Times New Roman"/>
                          <a:ea typeface="黑体"/>
                        </a:rPr>
                        <a:t>,</a:t>
                      </a:r>
                      <a:r>
                        <a:rPr lang="zh-CN" sz="1800" b="0" i="0" u="none" strike="noStrike" noProof="0">
                          <a:latin typeface="Times New Roman"/>
                          <a:ea typeface="黑体"/>
                        </a:rPr>
                        <a:t>921</a:t>
                      </a:r>
                      <a:endParaRPr lang="zh-CN">
                        <a:latin typeface="Times New Roman"/>
                      </a:endParaRPr>
                    </a:p>
                  </a:txBody>
                  <a:tcPr anchor="ctr"/>
                </a:tc>
                <a:tc>
                  <a:txBody>
                    <a:bodyPr/>
                    <a:lstStyle/>
                    <a:p>
                      <a:pPr algn="ctr"/>
                      <a:r>
                        <a:rPr lang="zh-CN" altLang="en-US">
                          <a:latin typeface="Times New Roman"/>
                        </a:rPr>
                        <a:t>9,546</a:t>
                      </a:r>
                    </a:p>
                  </a:txBody>
                  <a:tcPr anchor="ctr"/>
                </a:tc>
                <a:tc>
                  <a:txBody>
                    <a:bodyPr/>
                    <a:lstStyle/>
                    <a:p>
                      <a:pPr algn="ctr"/>
                      <a:r>
                        <a:rPr lang="zh-CN" altLang="en-US">
                          <a:latin typeface="Times New Roman"/>
                        </a:rPr>
                        <a:t>Drivable area segmentation masks</a:t>
                      </a:r>
                    </a:p>
                  </a:txBody>
                  <a:tcPr anchor="ctr"/>
                </a:tc>
                <a:extLst>
                  <a:ext uri="{0D108BD9-81ED-4DB2-BD59-A6C34878D82A}">
                    <a16:rowId xmlns:a16="http://schemas.microsoft.com/office/drawing/2014/main" val="1467463019"/>
                  </a:ext>
                </a:extLst>
              </a:tr>
              <a:tr h="900493">
                <a:tc>
                  <a:txBody>
                    <a:bodyPr/>
                    <a:lstStyle/>
                    <a:p>
                      <a:pPr algn="ctr"/>
                      <a:r>
                        <a:rPr lang="zh-CN" altLang="en-US" b="1">
                          <a:latin typeface="Times New Roman"/>
                        </a:rPr>
                        <a:t>Lane Segmentation</a:t>
                      </a:r>
                    </a:p>
                  </a:txBody>
                  <a:tcPr anchor="ctr"/>
                </a:tc>
                <a:tc>
                  <a:txBody>
                    <a:bodyPr/>
                    <a:lstStyle/>
                    <a:p>
                      <a:pPr lvl="0" algn="ctr">
                        <a:lnSpc>
                          <a:spcPct val="100000"/>
                        </a:lnSpc>
                        <a:spcBef>
                          <a:spcPts val="0"/>
                        </a:spcBef>
                        <a:spcAft>
                          <a:spcPts val="0"/>
                        </a:spcAft>
                        <a:buNone/>
                      </a:pPr>
                      <a:r>
                        <a:rPr lang="zh-CN" sz="1800" b="0" i="0" u="none" strike="noStrike" noProof="0">
                          <a:latin typeface="Times New Roman"/>
                          <a:ea typeface="黑体"/>
                        </a:rPr>
                        <a:t>66</a:t>
                      </a:r>
                      <a:r>
                        <a:rPr lang="en-US" altLang="zh-CN" sz="1800" b="0" i="0" u="none" strike="noStrike" noProof="0">
                          <a:latin typeface="Times New Roman"/>
                          <a:ea typeface="黑体"/>
                        </a:rPr>
                        <a:t>,</a:t>
                      </a:r>
                      <a:r>
                        <a:rPr lang="zh-CN" sz="1800" b="0" i="0" u="none" strike="noStrike" noProof="0">
                          <a:latin typeface="Times New Roman"/>
                          <a:ea typeface="黑体"/>
                        </a:rPr>
                        <a:t>640</a:t>
                      </a:r>
                      <a:endParaRPr lang="zh-CN">
                        <a:latin typeface="Times New Roman"/>
                      </a:endParaRPr>
                    </a:p>
                  </a:txBody>
                  <a:tcPr anchor="ctr"/>
                </a:tc>
                <a:tc>
                  <a:txBody>
                    <a:bodyPr/>
                    <a:lstStyle/>
                    <a:p>
                      <a:pPr lvl="0" algn="ctr">
                        <a:lnSpc>
                          <a:spcPct val="100000"/>
                        </a:lnSpc>
                        <a:spcBef>
                          <a:spcPts val="0"/>
                        </a:spcBef>
                        <a:spcAft>
                          <a:spcPts val="0"/>
                        </a:spcAft>
                        <a:buNone/>
                      </a:pPr>
                      <a:r>
                        <a:rPr lang="zh-CN" sz="1800" b="0" i="0" u="none" strike="noStrike" noProof="0">
                          <a:latin typeface="Times New Roman"/>
                          <a:ea typeface="黑体"/>
                        </a:rPr>
                        <a:t>9</a:t>
                      </a:r>
                      <a:r>
                        <a:rPr lang="en-US" altLang="zh-CN" sz="1800" b="0" i="0" u="none" strike="noStrike" noProof="0">
                          <a:latin typeface="Times New Roman"/>
                          <a:ea typeface="黑体"/>
                        </a:rPr>
                        <a:t>,</a:t>
                      </a:r>
                      <a:r>
                        <a:rPr lang="zh-CN" altLang="en-US" sz="1800" b="0" i="0" u="none" strike="noStrike" noProof="0">
                          <a:latin typeface="Times New Roman"/>
                          <a:ea typeface="黑体"/>
                        </a:rPr>
                        <a:t> </a:t>
                      </a:r>
                      <a:r>
                        <a:rPr lang="zh-CN" sz="1800" b="0" i="0" u="none" strike="noStrike" noProof="0">
                          <a:latin typeface="Times New Roman"/>
                          <a:ea typeface="黑体"/>
                        </a:rPr>
                        <a:t>526</a:t>
                      </a:r>
                      <a:endParaRPr lang="zh-CN">
                        <a:latin typeface="Times New Roman"/>
                      </a:endParaRPr>
                    </a:p>
                  </a:txBody>
                  <a:tcPr anchor="ctr"/>
                </a:tc>
                <a:tc>
                  <a:txBody>
                    <a:bodyPr/>
                    <a:lstStyle/>
                    <a:p>
                      <a:pPr algn="ctr"/>
                      <a:r>
                        <a:rPr lang="zh-CN" altLang="en-US">
                          <a:latin typeface="Times New Roman"/>
                        </a:rPr>
                        <a:t>Lane segmentation polygon labels</a:t>
                      </a:r>
                    </a:p>
                  </a:txBody>
                  <a:tcPr anchor="ctr"/>
                </a:tc>
                <a:extLst>
                  <a:ext uri="{0D108BD9-81ED-4DB2-BD59-A6C34878D82A}">
                    <a16:rowId xmlns:a16="http://schemas.microsoft.com/office/drawing/2014/main" val="1345519448"/>
                  </a:ext>
                </a:extLst>
              </a:tr>
            </a:tbl>
          </a:graphicData>
        </a:graphic>
      </p:graphicFrame>
    </p:spTree>
    <p:extLst>
      <p:ext uri="{BB962C8B-B14F-4D97-AF65-F5344CB8AC3E}">
        <p14:creationId xmlns:p14="http://schemas.microsoft.com/office/powerpoint/2010/main" val="29841302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latin typeface="Times New Roman"/>
                <a:ea typeface="黑体"/>
                <a:cs typeface="Times New Roman"/>
              </a:rPr>
              <a:t>2.2.1 Training Procedure</a:t>
            </a:r>
            <a:endParaRPr lang="zh-CN" altLang="en-US" err="1">
              <a:latin typeface="Times New Roman"/>
              <a:ea typeface="黑体"/>
              <a:cs typeface="Times New Roman"/>
            </a:endParaRPr>
          </a:p>
        </p:txBody>
      </p:sp>
      <p:sp>
        <p:nvSpPr>
          <p:cNvPr id="4" name="Slide Number Placeholder 3"/>
          <p:cNvSpPr>
            <a:spLocks noGrp="1"/>
          </p:cNvSpPr>
          <p:nvPr>
            <p:ph type="sldNum" sz="quarter" idx="4"/>
          </p:nvPr>
        </p:nvSpPr>
        <p:spPr/>
        <p:txBody>
          <a:bodyPr/>
          <a:lstStyle/>
          <a:p>
            <a:r>
              <a:rPr lang="en-SG">
                <a:latin typeface="Times New Roman"/>
                <a:cs typeface="Times New Roman"/>
              </a:rPr>
              <a:t>Page </a:t>
            </a:r>
            <a:fld id="{2F63C605-4FC6-46DE-BC90-871762EA3F52}" type="slidenum">
              <a:rPr lang="en-SG" smtClean="0">
                <a:latin typeface="Times New Roman"/>
                <a:cs typeface="Times New Roman"/>
              </a:rPr>
              <a:pPr/>
              <a:t>11</a:t>
            </a:fld>
            <a:endParaRPr lang="en-SG">
              <a:latin typeface="Times New Roman"/>
              <a:cs typeface="Times New Roman"/>
            </a:endParaRPr>
          </a:p>
        </p:txBody>
      </p:sp>
      <p:pic>
        <p:nvPicPr>
          <p:cNvPr id="3" name="图片 2" descr="图示&#10;&#10;已自动生成说明">
            <a:extLst>
              <a:ext uri="{FF2B5EF4-FFF2-40B4-BE49-F238E27FC236}">
                <a16:creationId xmlns:a16="http://schemas.microsoft.com/office/drawing/2014/main" id="{9A585EF2-9632-5EB0-A6EF-4B41882C999E}"/>
              </a:ext>
            </a:extLst>
          </p:cNvPr>
          <p:cNvPicPr>
            <a:picLocks noChangeAspect="1"/>
          </p:cNvPicPr>
          <p:nvPr/>
        </p:nvPicPr>
        <p:blipFill>
          <a:blip r:embed="rId2"/>
          <a:stretch>
            <a:fillRect/>
          </a:stretch>
        </p:blipFill>
        <p:spPr>
          <a:xfrm>
            <a:off x="339665" y="1315353"/>
            <a:ext cx="8464670" cy="4566960"/>
          </a:xfrm>
          <a:prstGeom prst="rect">
            <a:avLst/>
          </a:prstGeom>
        </p:spPr>
      </p:pic>
    </p:spTree>
    <p:extLst>
      <p:ext uri="{BB962C8B-B14F-4D97-AF65-F5344CB8AC3E}">
        <p14:creationId xmlns:p14="http://schemas.microsoft.com/office/powerpoint/2010/main" val="27125710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atin typeface="Times New Roman"/>
                <a:cs typeface="Times New Roman"/>
              </a:rPr>
              <a:t>2.2.2 Model Architecture </a:t>
            </a:r>
          </a:p>
        </p:txBody>
      </p:sp>
      <p:sp>
        <p:nvSpPr>
          <p:cNvPr id="3" name="Text Placeholder 2"/>
          <p:cNvSpPr>
            <a:spLocks noGrp="1"/>
          </p:cNvSpPr>
          <p:nvPr>
            <p:ph type="body" sz="quarter" idx="13"/>
          </p:nvPr>
        </p:nvSpPr>
        <p:spPr>
          <a:xfrm>
            <a:off x="628650" y="943743"/>
            <a:ext cx="3514185" cy="4973668"/>
          </a:xfrm>
        </p:spPr>
        <p:txBody>
          <a:bodyPr vert="horz" lIns="91440" tIns="45720" rIns="91440" bIns="45720" rtlCol="0" anchor="t">
            <a:noAutofit/>
          </a:bodyPr>
          <a:lstStyle/>
          <a:p>
            <a:pPr marL="0" indent="0" algn="l">
              <a:lnSpc>
                <a:spcPct val="100000"/>
              </a:lnSpc>
              <a:spcBef>
                <a:spcPts val="1200"/>
              </a:spcBef>
              <a:buNone/>
            </a:pPr>
            <a:r>
              <a:rPr lang="en-SG" sz="2400" b="1">
                <a:latin typeface="Times New Roman"/>
                <a:cs typeface="Times New Roman"/>
              </a:rPr>
              <a:t>HOLOH </a:t>
            </a:r>
            <a:endParaRPr lang="zh-CN" altLang="en-US">
              <a:latin typeface="Times New Roman"/>
            </a:endParaRPr>
          </a:p>
          <a:p>
            <a:pPr marL="0" indent="0" algn="l">
              <a:lnSpc>
                <a:spcPct val="100000"/>
              </a:lnSpc>
              <a:spcBef>
                <a:spcPts val="1200"/>
              </a:spcBef>
              <a:buNone/>
            </a:pPr>
            <a:r>
              <a:rPr lang="en-SG" sz="2000">
                <a:latin typeface="Times New Roman"/>
                <a:cs typeface="Times New Roman"/>
              </a:rPr>
              <a:t>- "Hawkeye YOLO Helper" </a:t>
            </a:r>
            <a:endParaRPr lang="en-SG" sz="2000">
              <a:solidFill>
                <a:srgbClr val="000000"/>
              </a:solidFill>
              <a:latin typeface="Times New Roman"/>
              <a:cs typeface="Times New Roman"/>
            </a:endParaRPr>
          </a:p>
          <a:p>
            <a:pPr marL="0" indent="0" algn="l">
              <a:lnSpc>
                <a:spcPct val="100000"/>
              </a:lnSpc>
              <a:spcBef>
                <a:spcPts val="1200"/>
              </a:spcBef>
              <a:buNone/>
            </a:pPr>
            <a:r>
              <a:rPr lang="en-SG" sz="2000">
                <a:latin typeface="Times New Roman"/>
                <a:cs typeface="Times New Roman"/>
              </a:rPr>
              <a:t>We apply </a:t>
            </a:r>
            <a:r>
              <a:rPr lang="en-SG" sz="2000" b="1">
                <a:latin typeface="Times New Roman"/>
                <a:cs typeface="Times New Roman"/>
              </a:rPr>
              <a:t>transfer learning </a:t>
            </a:r>
            <a:r>
              <a:rPr lang="en-SG" sz="2000">
                <a:latin typeface="Times New Roman"/>
                <a:cs typeface="Times New Roman"/>
              </a:rPr>
              <a:t>techniques and </a:t>
            </a:r>
            <a:r>
              <a:rPr lang="en-SG" sz="2000" b="1">
                <a:latin typeface="Times New Roman"/>
                <a:cs typeface="Times New Roman"/>
              </a:rPr>
              <a:t>finetune</a:t>
            </a:r>
            <a:r>
              <a:rPr lang="en-SG" sz="2000">
                <a:latin typeface="Times New Roman"/>
                <a:cs typeface="Times New Roman"/>
              </a:rPr>
              <a:t> different sub-tasks' models on </a:t>
            </a:r>
            <a:r>
              <a:rPr lang="en-SG" sz="2000">
                <a:latin typeface="Times New Roman"/>
                <a:cs typeface="Times New Roman"/>
                <a:hlinkClick r:id="rId2"/>
              </a:rPr>
              <a:t>YOLOv8</a:t>
            </a:r>
            <a:r>
              <a:rPr lang="en-SG" sz="2000">
                <a:latin typeface="Times New Roman"/>
                <a:cs typeface="Times New Roman"/>
              </a:rPr>
              <a:t> backbone.</a:t>
            </a:r>
          </a:p>
          <a:p>
            <a:pPr marL="0" indent="0" algn="l">
              <a:lnSpc>
                <a:spcPct val="100000"/>
              </a:lnSpc>
              <a:spcBef>
                <a:spcPts val="1200"/>
              </a:spcBef>
              <a:buNone/>
            </a:pPr>
            <a:r>
              <a:rPr lang="en-SG" sz="2000">
                <a:latin typeface="Times New Roman"/>
                <a:cs typeface="Times New Roman"/>
              </a:rPr>
              <a:t>It can be applied to :</a:t>
            </a:r>
          </a:p>
          <a:p>
            <a:pPr marL="342900" indent="-342900" algn="l">
              <a:lnSpc>
                <a:spcPct val="100000"/>
              </a:lnSpc>
              <a:spcBef>
                <a:spcPts val="1200"/>
              </a:spcBef>
            </a:pPr>
            <a:r>
              <a:rPr lang="en-SG" sz="2000" b="1">
                <a:latin typeface="Times New Roman"/>
                <a:cs typeface="Times New Roman"/>
              </a:rPr>
              <a:t>Multi-object detection</a:t>
            </a:r>
            <a:endParaRPr lang="en-SG">
              <a:latin typeface="Times New Roman"/>
              <a:cs typeface="Arial"/>
            </a:endParaRPr>
          </a:p>
          <a:p>
            <a:pPr marL="342900" indent="-342900" algn="l">
              <a:lnSpc>
                <a:spcPct val="100000"/>
              </a:lnSpc>
              <a:spcBef>
                <a:spcPts val="1200"/>
              </a:spcBef>
            </a:pPr>
            <a:r>
              <a:rPr lang="en-SG" sz="2000" b="1">
                <a:latin typeface="Times New Roman"/>
                <a:cs typeface="Times New Roman"/>
              </a:rPr>
              <a:t>Multi-object tracking</a:t>
            </a:r>
            <a:endParaRPr lang="en-SG">
              <a:latin typeface="Times New Roman"/>
            </a:endParaRPr>
          </a:p>
          <a:p>
            <a:pPr marL="342900" indent="-342900" algn="l">
              <a:lnSpc>
                <a:spcPct val="100000"/>
              </a:lnSpc>
              <a:spcBef>
                <a:spcPts val="1200"/>
              </a:spcBef>
            </a:pPr>
            <a:r>
              <a:rPr lang="en-SG" sz="2000" b="1">
                <a:latin typeface="Times New Roman"/>
                <a:cs typeface="Times New Roman"/>
              </a:rPr>
              <a:t>Drivable area segmentation</a:t>
            </a:r>
            <a:endParaRPr lang="en-SG">
              <a:latin typeface="Times New Roman"/>
            </a:endParaRPr>
          </a:p>
          <a:p>
            <a:pPr marL="342900" indent="-342900" algn="l">
              <a:lnSpc>
                <a:spcPct val="100000"/>
              </a:lnSpc>
              <a:spcBef>
                <a:spcPts val="1200"/>
              </a:spcBef>
            </a:pPr>
            <a:r>
              <a:rPr lang="en-SG" sz="2000" b="1">
                <a:latin typeface="Times New Roman"/>
                <a:cs typeface="Times New Roman"/>
              </a:rPr>
              <a:t>Lane segmentation</a:t>
            </a:r>
            <a:endParaRPr lang="en-SG">
              <a:latin typeface="Times New Roman"/>
            </a:endParaRPr>
          </a:p>
        </p:txBody>
      </p:sp>
      <p:sp>
        <p:nvSpPr>
          <p:cNvPr id="4" name="Slide Number Placeholder 3"/>
          <p:cNvSpPr>
            <a:spLocks noGrp="1"/>
          </p:cNvSpPr>
          <p:nvPr>
            <p:ph type="sldNum" sz="quarter" idx="4"/>
          </p:nvPr>
        </p:nvSpPr>
        <p:spPr/>
        <p:txBody>
          <a:bodyPr/>
          <a:lstStyle/>
          <a:p>
            <a:r>
              <a:rPr lang="en-SG">
                <a:latin typeface="Times New Roman"/>
                <a:cs typeface="Times New Roman"/>
              </a:rPr>
              <a:t>Page </a:t>
            </a:r>
            <a:fld id="{2F63C605-4FC6-46DE-BC90-871762EA3F52}" type="slidenum">
              <a:rPr lang="en-SG" smtClean="0">
                <a:latin typeface="Times New Roman"/>
                <a:cs typeface="Times New Roman"/>
              </a:rPr>
              <a:pPr/>
              <a:t>12</a:t>
            </a:fld>
            <a:endParaRPr lang="en-SG">
              <a:latin typeface="Times New Roman"/>
              <a:cs typeface="Times New Roman"/>
            </a:endParaRPr>
          </a:p>
        </p:txBody>
      </p:sp>
      <p:pic>
        <p:nvPicPr>
          <p:cNvPr id="7" name="图片 6">
            <a:extLst>
              <a:ext uri="{FF2B5EF4-FFF2-40B4-BE49-F238E27FC236}">
                <a16:creationId xmlns:a16="http://schemas.microsoft.com/office/drawing/2014/main" id="{9333CFA5-D986-2B86-B7CC-3FF72DD6D146}"/>
              </a:ext>
            </a:extLst>
          </p:cNvPr>
          <p:cNvPicPr>
            <a:picLocks noChangeAspect="1"/>
          </p:cNvPicPr>
          <p:nvPr/>
        </p:nvPicPr>
        <p:blipFill>
          <a:blip r:embed="rId3"/>
          <a:stretch>
            <a:fillRect/>
          </a:stretch>
        </p:blipFill>
        <p:spPr>
          <a:xfrm>
            <a:off x="4134544" y="943030"/>
            <a:ext cx="4438698" cy="4976848"/>
          </a:xfrm>
          <a:prstGeom prst="rect">
            <a:avLst/>
          </a:prstGeom>
        </p:spPr>
      </p:pic>
    </p:spTree>
    <p:extLst>
      <p:ext uri="{BB962C8B-B14F-4D97-AF65-F5344CB8AC3E}">
        <p14:creationId xmlns:p14="http://schemas.microsoft.com/office/powerpoint/2010/main" val="6501483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0364F3-5930-EB10-FABE-4DAC223E18E0}"/>
              </a:ext>
            </a:extLst>
          </p:cNvPr>
          <p:cNvSpPr>
            <a:spLocks noGrp="1"/>
          </p:cNvSpPr>
          <p:nvPr>
            <p:ph type="title"/>
          </p:nvPr>
        </p:nvSpPr>
        <p:spPr/>
        <p:txBody>
          <a:bodyPr/>
          <a:lstStyle/>
          <a:p>
            <a:r>
              <a:rPr lang="zh-CN" altLang="en-US">
                <a:latin typeface="Arial"/>
                <a:ea typeface="黑体"/>
                <a:cs typeface="Arial"/>
              </a:rPr>
              <a:t>2.3.1 Multi-Object Dection</a:t>
            </a:r>
            <a:endParaRPr lang="zh-CN" altLang="en-US"/>
          </a:p>
        </p:txBody>
      </p:sp>
      <p:sp>
        <p:nvSpPr>
          <p:cNvPr id="3" name="文本占位符 2">
            <a:extLst>
              <a:ext uri="{FF2B5EF4-FFF2-40B4-BE49-F238E27FC236}">
                <a16:creationId xmlns:a16="http://schemas.microsoft.com/office/drawing/2014/main" id="{8C6760A9-3A16-D1CC-2D60-6691758A921B}"/>
              </a:ext>
            </a:extLst>
          </p:cNvPr>
          <p:cNvSpPr>
            <a:spLocks noGrp="1"/>
          </p:cNvSpPr>
          <p:nvPr>
            <p:ph type="body" sz="quarter" idx="13"/>
          </p:nvPr>
        </p:nvSpPr>
        <p:spPr>
          <a:xfrm>
            <a:off x="628650" y="1167027"/>
            <a:ext cx="7925915" cy="4967443"/>
          </a:xfrm>
        </p:spPr>
        <p:txBody>
          <a:bodyPr vert="horz" lIns="91440" tIns="45720" rIns="91440" bIns="45720" rtlCol="0" anchor="t">
            <a:normAutofit/>
          </a:bodyPr>
          <a:lstStyle/>
          <a:p>
            <a:pPr marL="0" indent="0">
              <a:lnSpc>
                <a:spcPct val="100000"/>
              </a:lnSpc>
              <a:spcBef>
                <a:spcPts val="500"/>
              </a:spcBef>
              <a:buNone/>
            </a:pPr>
            <a:r>
              <a:rPr lang="en-US" altLang="zh-CN" sz="2000" b="1" err="1">
                <a:solidFill>
                  <a:srgbClr val="0D0D0D"/>
                </a:solidFill>
                <a:latin typeface="Times New Roman"/>
                <a:ea typeface="黑体"/>
                <a:cs typeface="Arial"/>
              </a:rPr>
              <a:t>Pr</a:t>
            </a:r>
            <a:r>
              <a:rPr lang="zh-CN" sz="2000" b="1">
                <a:solidFill>
                  <a:srgbClr val="0D0D0D"/>
                </a:solidFill>
                <a:latin typeface="Times New Roman"/>
                <a:ea typeface="黑体"/>
                <a:cs typeface="Arial"/>
              </a:rPr>
              <a:t>e</a:t>
            </a:r>
            <a:r>
              <a:rPr lang="en-US" altLang="zh-CN" sz="2000" b="1">
                <a:solidFill>
                  <a:srgbClr val="0D0D0D"/>
                </a:solidFill>
                <a:latin typeface="Times New Roman"/>
                <a:ea typeface="黑体"/>
                <a:cs typeface="Arial"/>
              </a:rPr>
              <a:t>-</a:t>
            </a:r>
            <a:r>
              <a:rPr lang="zh-CN" sz="2000" b="1">
                <a:solidFill>
                  <a:srgbClr val="0D0D0D"/>
                </a:solidFill>
                <a:latin typeface="Times New Roman"/>
                <a:ea typeface="黑体"/>
                <a:cs typeface="Arial"/>
              </a:rPr>
              <a:t>tr</a:t>
            </a:r>
            <a:r>
              <a:rPr lang="en-US" altLang="zh-CN" sz="2000" b="1">
                <a:solidFill>
                  <a:srgbClr val="0D0D0D"/>
                </a:solidFill>
                <a:latin typeface="Times New Roman"/>
                <a:ea typeface="黑体"/>
                <a:cs typeface="Arial"/>
              </a:rPr>
              <a:t>a</a:t>
            </a:r>
            <a:r>
              <a:rPr lang="zh-CN" sz="2000" b="1">
                <a:solidFill>
                  <a:srgbClr val="0D0D0D"/>
                </a:solidFill>
                <a:latin typeface="Times New Roman"/>
                <a:ea typeface="黑体"/>
                <a:cs typeface="Arial"/>
              </a:rPr>
              <a:t>i</a:t>
            </a:r>
            <a:r>
              <a:rPr lang="en-US" altLang="zh-CN" sz="2000" b="1" err="1">
                <a:solidFill>
                  <a:srgbClr val="0D0D0D"/>
                </a:solidFill>
                <a:latin typeface="Times New Roman"/>
                <a:ea typeface="黑体"/>
                <a:cs typeface="Arial"/>
              </a:rPr>
              <a:t>nng</a:t>
            </a:r>
            <a:r>
              <a:rPr lang="zh-CN" sz="2000" b="1">
                <a:solidFill>
                  <a:srgbClr val="0D0D0D"/>
                </a:solidFill>
                <a:latin typeface="Times New Roman"/>
                <a:ea typeface="黑体"/>
                <a:cs typeface="Arial"/>
              </a:rPr>
              <a:t>:</a:t>
            </a:r>
            <a:r>
              <a:rPr lang="zh-CN" altLang="en-US" sz="2000">
                <a:solidFill>
                  <a:srgbClr val="0D0D0D"/>
                </a:solidFill>
                <a:latin typeface="Times New Roman"/>
                <a:ea typeface="黑体"/>
                <a:cs typeface="Arial"/>
              </a:rPr>
              <a:t> </a:t>
            </a:r>
            <a:r>
              <a:rPr lang="en-US" altLang="zh-CN" sz="2000" err="1">
                <a:solidFill>
                  <a:srgbClr val="0D0D0D"/>
                </a:solidFill>
                <a:latin typeface="Times New Roman"/>
                <a:ea typeface="黑体"/>
                <a:cs typeface="Arial"/>
              </a:rPr>
              <a:t>Initi</a:t>
            </a:r>
            <a:r>
              <a:rPr lang="zh-CN" sz="2000">
                <a:solidFill>
                  <a:srgbClr val="0D0D0D"/>
                </a:solidFill>
                <a:latin typeface="Times New Roman"/>
                <a:ea typeface="黑体"/>
                <a:cs typeface="Arial"/>
              </a:rPr>
              <a:t>a</a:t>
            </a:r>
            <a:r>
              <a:rPr lang="en-US" altLang="zh-CN" sz="2000" err="1">
                <a:solidFill>
                  <a:srgbClr val="0D0D0D"/>
                </a:solidFill>
                <a:latin typeface="Times New Roman"/>
                <a:ea typeface="黑体"/>
                <a:cs typeface="Arial"/>
              </a:rPr>
              <a:t>liz</a:t>
            </a:r>
            <a:r>
              <a:rPr lang="zh-CN" sz="2000">
                <a:solidFill>
                  <a:srgbClr val="0D0D0D"/>
                </a:solidFill>
                <a:latin typeface="Times New Roman"/>
                <a:ea typeface="黑体"/>
                <a:cs typeface="Arial"/>
              </a:rPr>
              <a:t>e YOLOv8 </a:t>
            </a:r>
            <a:r>
              <a:rPr lang="en-US" altLang="zh-CN" sz="2000">
                <a:solidFill>
                  <a:srgbClr val="0D0D0D"/>
                </a:solidFill>
                <a:latin typeface="Times New Roman"/>
                <a:ea typeface="黑体"/>
                <a:cs typeface="Arial"/>
              </a:rPr>
              <a:t>w</a:t>
            </a:r>
            <a:r>
              <a:rPr lang="zh-CN" sz="2000">
                <a:solidFill>
                  <a:srgbClr val="0D0D0D"/>
                </a:solidFill>
                <a:latin typeface="Times New Roman"/>
                <a:ea typeface="黑体"/>
                <a:cs typeface="Arial"/>
              </a:rPr>
              <a:t>i</a:t>
            </a:r>
            <a:r>
              <a:rPr lang="en-US" altLang="zh-CN" sz="2000" err="1">
                <a:solidFill>
                  <a:srgbClr val="0D0D0D"/>
                </a:solidFill>
                <a:latin typeface="Times New Roman"/>
                <a:ea typeface="黑体"/>
                <a:cs typeface="Arial"/>
              </a:rPr>
              <a:t>th</a:t>
            </a:r>
            <a:r>
              <a:rPr lang="zh-CN" altLang="en-US" sz="2000">
                <a:solidFill>
                  <a:srgbClr val="0D0D0D"/>
                </a:solidFill>
                <a:latin typeface="Times New Roman"/>
                <a:ea typeface="黑体"/>
                <a:cs typeface="Arial"/>
              </a:rPr>
              <a:t> </a:t>
            </a:r>
            <a:r>
              <a:rPr lang="en-US" altLang="zh-CN" sz="2000">
                <a:solidFill>
                  <a:srgbClr val="0D0D0D"/>
                </a:solidFill>
                <a:latin typeface="Times New Roman"/>
                <a:ea typeface="黑体"/>
                <a:cs typeface="Arial"/>
              </a:rPr>
              <a:t>p</a:t>
            </a:r>
            <a:r>
              <a:rPr lang="zh-CN" sz="2000">
                <a:solidFill>
                  <a:srgbClr val="0D0D0D"/>
                </a:solidFill>
                <a:latin typeface="Times New Roman"/>
                <a:ea typeface="黑体"/>
                <a:cs typeface="Arial"/>
              </a:rPr>
              <a:t>re</a:t>
            </a:r>
            <a:r>
              <a:rPr lang="en-US" altLang="zh-CN" sz="2000">
                <a:solidFill>
                  <a:srgbClr val="0D0D0D"/>
                </a:solidFill>
                <a:latin typeface="Times New Roman"/>
                <a:ea typeface="黑体"/>
                <a:cs typeface="Arial"/>
              </a:rPr>
              <a:t>-</a:t>
            </a:r>
            <a:r>
              <a:rPr lang="zh-CN" sz="2000">
                <a:solidFill>
                  <a:srgbClr val="0D0D0D"/>
                </a:solidFill>
                <a:latin typeface="Times New Roman"/>
                <a:ea typeface="黑体"/>
                <a:cs typeface="Arial"/>
              </a:rPr>
              <a:t>tra</a:t>
            </a:r>
            <a:r>
              <a:rPr lang="en-US" altLang="zh-CN" sz="2000" err="1">
                <a:solidFill>
                  <a:srgbClr val="0D0D0D"/>
                </a:solidFill>
                <a:latin typeface="Times New Roman"/>
                <a:ea typeface="黑体"/>
                <a:cs typeface="Arial"/>
              </a:rPr>
              <a:t>i</a:t>
            </a:r>
            <a:r>
              <a:rPr lang="zh-CN" sz="2000">
                <a:solidFill>
                  <a:srgbClr val="0D0D0D"/>
                </a:solidFill>
                <a:latin typeface="Times New Roman"/>
                <a:ea typeface="黑体"/>
                <a:cs typeface="Arial"/>
              </a:rPr>
              <a:t>ne</a:t>
            </a:r>
            <a:r>
              <a:rPr lang="en-US" altLang="zh-CN" sz="2000">
                <a:solidFill>
                  <a:srgbClr val="0D0D0D"/>
                </a:solidFill>
                <a:latin typeface="Times New Roman"/>
                <a:ea typeface="黑体"/>
                <a:cs typeface="Arial"/>
              </a:rPr>
              <a:t>d</a:t>
            </a:r>
            <a:r>
              <a:rPr lang="zh-CN" altLang="en-US" sz="2000">
                <a:solidFill>
                  <a:srgbClr val="0D0D0D"/>
                </a:solidFill>
                <a:latin typeface="Times New Roman"/>
                <a:ea typeface="黑体"/>
                <a:cs typeface="Arial"/>
              </a:rPr>
              <a:t> </a:t>
            </a:r>
            <a:r>
              <a:rPr lang="en-US" altLang="zh-CN" sz="2000">
                <a:solidFill>
                  <a:srgbClr val="0D0D0D"/>
                </a:solidFill>
                <a:latin typeface="Times New Roman"/>
                <a:ea typeface="黑体"/>
                <a:cs typeface="Arial"/>
              </a:rPr>
              <a:t>w</a:t>
            </a:r>
            <a:r>
              <a:rPr lang="zh-CN" sz="2000">
                <a:solidFill>
                  <a:srgbClr val="0D0D0D"/>
                </a:solidFill>
                <a:latin typeface="Times New Roman"/>
                <a:ea typeface="黑体"/>
                <a:cs typeface="Arial"/>
              </a:rPr>
              <a:t>e</a:t>
            </a:r>
            <a:r>
              <a:rPr lang="en-US" altLang="zh-CN" sz="2000" err="1">
                <a:solidFill>
                  <a:srgbClr val="0D0D0D"/>
                </a:solidFill>
                <a:latin typeface="Times New Roman"/>
                <a:ea typeface="黑体"/>
                <a:cs typeface="Arial"/>
              </a:rPr>
              <a:t>igh</a:t>
            </a:r>
            <a:r>
              <a:rPr lang="zh-CN" sz="2000">
                <a:solidFill>
                  <a:srgbClr val="0D0D0D"/>
                </a:solidFill>
                <a:latin typeface="Times New Roman"/>
                <a:ea typeface="黑体"/>
                <a:cs typeface="Arial"/>
              </a:rPr>
              <a:t>ts from the </a:t>
            </a:r>
            <a:r>
              <a:rPr lang="en-US" altLang="zh-CN" sz="2000">
                <a:solidFill>
                  <a:srgbClr val="0D0D0D"/>
                </a:solidFill>
                <a:latin typeface="Times New Roman"/>
                <a:ea typeface="黑体"/>
                <a:cs typeface="Arial"/>
              </a:rPr>
              <a:t>Co</a:t>
            </a:r>
            <a:r>
              <a:rPr lang="zh-CN" sz="2000">
                <a:solidFill>
                  <a:srgbClr val="0D0D0D"/>
                </a:solidFill>
                <a:latin typeface="Times New Roman"/>
                <a:ea typeface="黑体"/>
                <a:cs typeface="Arial"/>
              </a:rPr>
              <a:t>co d</a:t>
            </a:r>
            <a:r>
              <a:rPr lang="en-US" altLang="zh-CN" sz="2000" err="1">
                <a:solidFill>
                  <a:srgbClr val="0D0D0D"/>
                </a:solidFill>
                <a:latin typeface="Times New Roman"/>
                <a:ea typeface="黑体"/>
                <a:cs typeface="Arial"/>
              </a:rPr>
              <a:t>ata</a:t>
            </a:r>
            <a:r>
              <a:rPr lang="zh-CN" sz="2000">
                <a:solidFill>
                  <a:srgbClr val="0D0D0D"/>
                </a:solidFill>
                <a:latin typeface="Times New Roman"/>
                <a:ea typeface="黑体"/>
                <a:cs typeface="Arial"/>
              </a:rPr>
              <a:t>set</a:t>
            </a:r>
            <a:r>
              <a:rPr lang="zh-CN" altLang="en-US" sz="2000">
                <a:solidFill>
                  <a:srgbClr val="0D0D0D"/>
                </a:solidFill>
                <a:latin typeface="Times New Roman"/>
                <a:ea typeface="黑体"/>
                <a:cs typeface="Arial"/>
              </a:rPr>
              <a:t> </a:t>
            </a:r>
            <a:r>
              <a:rPr lang="en-US" altLang="zh-CN" sz="2000">
                <a:solidFill>
                  <a:srgbClr val="0D0D0D"/>
                </a:solidFill>
                <a:latin typeface="Times New Roman"/>
                <a:ea typeface="黑体"/>
                <a:cs typeface="Arial"/>
              </a:rPr>
              <a:t>t</a:t>
            </a:r>
            <a:r>
              <a:rPr lang="zh-CN" sz="2000">
                <a:solidFill>
                  <a:srgbClr val="0D0D0D"/>
                </a:solidFill>
                <a:latin typeface="Times New Roman"/>
                <a:ea typeface="黑体"/>
                <a:cs typeface="Arial"/>
              </a:rPr>
              <a:t>o </a:t>
            </a:r>
            <a:r>
              <a:rPr lang="en-US" altLang="zh-CN" sz="2000">
                <a:solidFill>
                  <a:srgbClr val="0D0D0D"/>
                </a:solidFill>
                <a:latin typeface="Times New Roman"/>
                <a:ea typeface="黑体"/>
                <a:cs typeface="Arial"/>
              </a:rPr>
              <a:t>l</a:t>
            </a:r>
            <a:r>
              <a:rPr lang="zh-CN" sz="2000">
                <a:solidFill>
                  <a:srgbClr val="0D0D0D"/>
                </a:solidFill>
                <a:latin typeface="Times New Roman"/>
                <a:ea typeface="黑体"/>
                <a:cs typeface="Arial"/>
              </a:rPr>
              <a:t>e</a:t>
            </a:r>
            <a:r>
              <a:rPr lang="en-US" altLang="zh-CN" sz="2000">
                <a:solidFill>
                  <a:srgbClr val="0D0D0D"/>
                </a:solidFill>
                <a:latin typeface="Times New Roman"/>
                <a:ea typeface="黑体"/>
                <a:cs typeface="Arial"/>
              </a:rPr>
              <a:t>v</a:t>
            </a:r>
            <a:r>
              <a:rPr lang="zh-CN" sz="2000">
                <a:solidFill>
                  <a:srgbClr val="0D0D0D"/>
                </a:solidFill>
                <a:latin typeface="Times New Roman"/>
                <a:ea typeface="黑体"/>
                <a:cs typeface="Arial"/>
              </a:rPr>
              <a:t>e</a:t>
            </a:r>
            <a:r>
              <a:rPr lang="en-US" altLang="zh-CN" sz="2000">
                <a:solidFill>
                  <a:srgbClr val="0D0D0D"/>
                </a:solidFill>
                <a:latin typeface="Times New Roman"/>
                <a:ea typeface="黑体"/>
                <a:cs typeface="Arial"/>
              </a:rPr>
              <a:t>r</a:t>
            </a:r>
            <a:r>
              <a:rPr lang="zh-CN" sz="2000">
                <a:solidFill>
                  <a:srgbClr val="0D0D0D"/>
                </a:solidFill>
                <a:latin typeface="Times New Roman"/>
                <a:ea typeface="黑体"/>
                <a:cs typeface="Arial"/>
              </a:rPr>
              <a:t>a</a:t>
            </a:r>
            <a:r>
              <a:rPr lang="en-US" altLang="zh-CN" sz="2000">
                <a:solidFill>
                  <a:srgbClr val="0D0D0D"/>
                </a:solidFill>
                <a:latin typeface="Times New Roman"/>
                <a:ea typeface="黑体"/>
                <a:cs typeface="Arial"/>
              </a:rPr>
              <a:t>g</a:t>
            </a:r>
            <a:r>
              <a:rPr lang="zh-CN" sz="2000">
                <a:solidFill>
                  <a:srgbClr val="0D0D0D"/>
                </a:solidFill>
                <a:latin typeface="Times New Roman"/>
                <a:ea typeface="黑体"/>
                <a:cs typeface="Arial"/>
              </a:rPr>
              <a:t>e</a:t>
            </a:r>
            <a:r>
              <a:rPr lang="zh-CN" altLang="en-US" sz="2000">
                <a:solidFill>
                  <a:srgbClr val="0D0D0D"/>
                </a:solidFill>
                <a:latin typeface="Times New Roman"/>
                <a:ea typeface="黑体"/>
                <a:cs typeface="Arial"/>
              </a:rPr>
              <a:t> </a:t>
            </a:r>
            <a:r>
              <a:rPr lang="zh-CN" sz="2000">
                <a:solidFill>
                  <a:srgbClr val="0D0D0D"/>
                </a:solidFill>
                <a:latin typeface="Times New Roman"/>
                <a:ea typeface="黑体"/>
                <a:cs typeface="Arial"/>
              </a:rPr>
              <a:t>e</a:t>
            </a:r>
            <a:r>
              <a:rPr lang="en-US" altLang="zh-CN" sz="2000">
                <a:solidFill>
                  <a:srgbClr val="0D0D0D"/>
                </a:solidFill>
                <a:latin typeface="Times New Roman"/>
                <a:ea typeface="黑体"/>
                <a:cs typeface="Arial"/>
              </a:rPr>
              <a:t>x</a:t>
            </a:r>
            <a:r>
              <a:rPr lang="zh-CN" sz="2000">
                <a:solidFill>
                  <a:srgbClr val="0D0D0D"/>
                </a:solidFill>
                <a:latin typeface="Times New Roman"/>
                <a:ea typeface="黑体"/>
                <a:cs typeface="Arial"/>
              </a:rPr>
              <a:t>t</a:t>
            </a:r>
            <a:r>
              <a:rPr lang="en-US" altLang="zh-CN" sz="2000" err="1">
                <a:solidFill>
                  <a:srgbClr val="0D0D0D"/>
                </a:solidFill>
                <a:latin typeface="Times New Roman"/>
                <a:ea typeface="黑体"/>
                <a:cs typeface="Arial"/>
              </a:rPr>
              <a:t>ens</a:t>
            </a:r>
            <a:r>
              <a:rPr lang="zh-CN" sz="2000">
                <a:solidFill>
                  <a:srgbClr val="0D0D0D"/>
                </a:solidFill>
                <a:latin typeface="Times New Roman"/>
                <a:ea typeface="黑体"/>
                <a:cs typeface="Arial"/>
              </a:rPr>
              <a:t>ive</a:t>
            </a:r>
            <a:r>
              <a:rPr lang="zh-CN" altLang="en-US" sz="2000">
                <a:solidFill>
                  <a:srgbClr val="0D0D0D"/>
                </a:solidFill>
                <a:latin typeface="Times New Roman"/>
                <a:ea typeface="黑体"/>
                <a:cs typeface="Arial"/>
              </a:rPr>
              <a:t> </a:t>
            </a:r>
            <a:r>
              <a:rPr lang="zh-CN" sz="2000">
                <a:solidFill>
                  <a:srgbClr val="0D0D0D"/>
                </a:solidFill>
                <a:latin typeface="Times New Roman"/>
                <a:ea typeface="黑体"/>
                <a:cs typeface="Arial"/>
              </a:rPr>
              <a:t>tr</a:t>
            </a:r>
            <a:r>
              <a:rPr lang="en-US" altLang="zh-CN" sz="2000" err="1">
                <a:solidFill>
                  <a:srgbClr val="0D0D0D"/>
                </a:solidFill>
                <a:latin typeface="Times New Roman"/>
                <a:ea typeface="黑体"/>
                <a:cs typeface="Arial"/>
              </a:rPr>
              <a:t>ain</a:t>
            </a:r>
            <a:r>
              <a:rPr lang="zh-CN" sz="2000">
                <a:solidFill>
                  <a:srgbClr val="0D0D0D"/>
                </a:solidFill>
                <a:latin typeface="Times New Roman"/>
                <a:ea typeface="黑体"/>
                <a:cs typeface="Arial"/>
              </a:rPr>
              <a:t>ing </a:t>
            </a:r>
            <a:r>
              <a:rPr lang="en-US" altLang="zh-CN" sz="2000">
                <a:solidFill>
                  <a:srgbClr val="0D0D0D"/>
                </a:solidFill>
                <a:latin typeface="Times New Roman"/>
                <a:ea typeface="黑体"/>
                <a:cs typeface="Arial"/>
              </a:rPr>
              <a:t>o</a:t>
            </a:r>
            <a:r>
              <a:rPr lang="zh-CN" sz="2000">
                <a:solidFill>
                  <a:srgbClr val="0D0D0D"/>
                </a:solidFill>
                <a:latin typeface="Times New Roman"/>
                <a:ea typeface="黑体"/>
                <a:cs typeface="Arial"/>
              </a:rPr>
              <a:t>n</a:t>
            </a:r>
            <a:r>
              <a:rPr lang="zh-CN" altLang="en-US" sz="2000">
                <a:solidFill>
                  <a:srgbClr val="0D0D0D"/>
                </a:solidFill>
                <a:latin typeface="Times New Roman"/>
                <a:ea typeface="黑体"/>
                <a:cs typeface="Arial"/>
              </a:rPr>
              <a:t> </a:t>
            </a:r>
            <a:r>
              <a:rPr lang="zh-CN" sz="2000">
                <a:solidFill>
                  <a:srgbClr val="0D0D0D"/>
                </a:solidFill>
                <a:latin typeface="Times New Roman"/>
                <a:ea typeface="黑体"/>
                <a:cs typeface="Arial"/>
              </a:rPr>
              <a:t>a</a:t>
            </a:r>
            <a:r>
              <a:rPr lang="zh-CN" altLang="en-US" sz="2000">
                <a:solidFill>
                  <a:srgbClr val="0D0D0D"/>
                </a:solidFill>
                <a:latin typeface="Times New Roman"/>
                <a:ea typeface="黑体"/>
                <a:cs typeface="Arial"/>
              </a:rPr>
              <a:t> </a:t>
            </a:r>
            <a:r>
              <a:rPr lang="en-US" altLang="zh-CN" sz="2000">
                <a:solidFill>
                  <a:srgbClr val="0D0D0D"/>
                </a:solidFill>
                <a:latin typeface="Times New Roman"/>
                <a:ea typeface="黑体"/>
                <a:cs typeface="Arial"/>
              </a:rPr>
              <a:t>d</a:t>
            </a:r>
            <a:r>
              <a:rPr lang="zh-CN" sz="2000">
                <a:solidFill>
                  <a:srgbClr val="0D0D0D"/>
                </a:solidFill>
                <a:latin typeface="Times New Roman"/>
                <a:ea typeface="黑体"/>
                <a:cs typeface="Arial"/>
              </a:rPr>
              <a:t>i</a:t>
            </a:r>
            <a:r>
              <a:rPr lang="en-US" altLang="zh-CN" sz="2000">
                <a:solidFill>
                  <a:srgbClr val="0D0D0D"/>
                </a:solidFill>
                <a:latin typeface="Times New Roman"/>
                <a:ea typeface="黑体"/>
                <a:cs typeface="Arial"/>
              </a:rPr>
              <a:t>v</a:t>
            </a:r>
            <a:r>
              <a:rPr lang="zh-CN" sz="2000">
                <a:solidFill>
                  <a:srgbClr val="0D0D0D"/>
                </a:solidFill>
                <a:latin typeface="Times New Roman"/>
                <a:ea typeface="黑体"/>
                <a:cs typeface="Arial"/>
              </a:rPr>
              <a:t>er</a:t>
            </a:r>
            <a:r>
              <a:rPr lang="en-US" altLang="zh-CN" sz="2000">
                <a:solidFill>
                  <a:srgbClr val="0D0D0D"/>
                </a:solidFill>
                <a:latin typeface="Times New Roman"/>
                <a:ea typeface="黑体"/>
                <a:cs typeface="Arial"/>
              </a:rPr>
              <a:t>s</a:t>
            </a:r>
            <a:r>
              <a:rPr lang="zh-CN" sz="2000">
                <a:solidFill>
                  <a:srgbClr val="0D0D0D"/>
                </a:solidFill>
                <a:latin typeface="Times New Roman"/>
                <a:ea typeface="黑体"/>
                <a:cs typeface="Arial"/>
              </a:rPr>
              <a:t>e</a:t>
            </a:r>
            <a:r>
              <a:rPr lang="zh-CN" altLang="en-US" sz="2000">
                <a:solidFill>
                  <a:srgbClr val="0D0D0D"/>
                </a:solidFill>
                <a:latin typeface="Times New Roman"/>
                <a:ea typeface="黑体"/>
                <a:cs typeface="Arial"/>
              </a:rPr>
              <a:t> </a:t>
            </a:r>
            <a:r>
              <a:rPr lang="zh-CN" sz="2000">
                <a:solidFill>
                  <a:srgbClr val="0D0D0D"/>
                </a:solidFill>
                <a:latin typeface="Times New Roman"/>
                <a:ea typeface="黑体"/>
                <a:cs typeface="Arial"/>
              </a:rPr>
              <a:t>set</a:t>
            </a:r>
            <a:r>
              <a:rPr lang="zh-CN" altLang="en-US" sz="2000">
                <a:solidFill>
                  <a:srgbClr val="0D0D0D"/>
                </a:solidFill>
                <a:latin typeface="Times New Roman"/>
                <a:ea typeface="黑体"/>
                <a:cs typeface="Arial"/>
              </a:rPr>
              <a:t> </a:t>
            </a:r>
            <a:r>
              <a:rPr lang="en-US" altLang="zh-CN" sz="2000">
                <a:solidFill>
                  <a:srgbClr val="0D0D0D"/>
                </a:solidFill>
                <a:latin typeface="Times New Roman"/>
                <a:ea typeface="黑体"/>
                <a:cs typeface="Arial"/>
              </a:rPr>
              <a:t>of</a:t>
            </a:r>
            <a:r>
              <a:rPr lang="zh-CN" altLang="en-US" sz="2000">
                <a:solidFill>
                  <a:srgbClr val="0D0D0D"/>
                </a:solidFill>
                <a:latin typeface="Times New Roman"/>
                <a:ea typeface="黑体"/>
                <a:cs typeface="Arial"/>
              </a:rPr>
              <a:t> </a:t>
            </a:r>
            <a:r>
              <a:rPr lang="en-US" altLang="zh-CN" sz="2000" err="1">
                <a:solidFill>
                  <a:srgbClr val="0D0D0D"/>
                </a:solidFill>
                <a:latin typeface="Times New Roman"/>
                <a:ea typeface="黑体"/>
                <a:cs typeface="Arial"/>
              </a:rPr>
              <a:t>im</a:t>
            </a:r>
            <a:r>
              <a:rPr lang="zh-CN" sz="2000">
                <a:solidFill>
                  <a:srgbClr val="0D0D0D"/>
                </a:solidFill>
                <a:latin typeface="Times New Roman"/>
                <a:ea typeface="黑体"/>
                <a:cs typeface="Arial"/>
              </a:rPr>
              <a:t>a</a:t>
            </a:r>
            <a:r>
              <a:rPr lang="en-US" altLang="zh-CN" sz="2000" err="1">
                <a:solidFill>
                  <a:srgbClr val="0D0D0D"/>
                </a:solidFill>
                <a:latin typeface="Times New Roman"/>
                <a:ea typeface="黑体"/>
                <a:cs typeface="Arial"/>
              </a:rPr>
              <a:t>ge</a:t>
            </a:r>
            <a:r>
              <a:rPr lang="zh-CN" sz="2000">
                <a:solidFill>
                  <a:srgbClr val="0D0D0D"/>
                </a:solidFill>
                <a:latin typeface="Times New Roman"/>
                <a:ea typeface="黑体"/>
                <a:cs typeface="Arial"/>
              </a:rPr>
              <a:t>s.</a:t>
            </a:r>
            <a:endParaRPr lang="zh-CN" sz="2000">
              <a:solidFill>
                <a:srgbClr val="000000"/>
              </a:solidFill>
              <a:latin typeface="Times New Roman"/>
              <a:ea typeface="黑体"/>
              <a:cs typeface="Arial"/>
            </a:endParaRPr>
          </a:p>
          <a:p>
            <a:pPr marL="0" indent="0">
              <a:lnSpc>
                <a:spcPct val="100000"/>
              </a:lnSpc>
              <a:spcBef>
                <a:spcPts val="500"/>
              </a:spcBef>
              <a:buNone/>
            </a:pPr>
            <a:r>
              <a:rPr lang="en-US" altLang="zh-CN" sz="2000" b="1">
                <a:solidFill>
                  <a:srgbClr val="0D0D0D"/>
                </a:solidFill>
                <a:latin typeface="Times New Roman"/>
                <a:ea typeface="黑体"/>
                <a:cs typeface="Arial"/>
              </a:rPr>
              <a:t>Fin</a:t>
            </a:r>
            <a:r>
              <a:rPr lang="zh-CN" sz="2000" b="1">
                <a:solidFill>
                  <a:srgbClr val="0D0D0D"/>
                </a:solidFill>
                <a:latin typeface="Times New Roman"/>
                <a:ea typeface="黑体"/>
                <a:cs typeface="Arial"/>
              </a:rPr>
              <a:t>e</a:t>
            </a:r>
            <a:r>
              <a:rPr lang="en-US" altLang="zh-CN" sz="2000" b="1">
                <a:solidFill>
                  <a:srgbClr val="0D0D0D"/>
                </a:solidFill>
                <a:latin typeface="Times New Roman"/>
                <a:ea typeface="黑体"/>
                <a:cs typeface="Arial"/>
              </a:rPr>
              <a:t>-</a:t>
            </a:r>
            <a:r>
              <a:rPr lang="zh-CN" sz="2000" b="1">
                <a:solidFill>
                  <a:srgbClr val="0D0D0D"/>
                </a:solidFill>
                <a:latin typeface="Times New Roman"/>
                <a:ea typeface="黑体"/>
                <a:cs typeface="Arial"/>
              </a:rPr>
              <a:t>T</a:t>
            </a:r>
            <a:r>
              <a:rPr lang="en-US" altLang="zh-CN" sz="2000" b="1">
                <a:solidFill>
                  <a:srgbClr val="0D0D0D"/>
                </a:solidFill>
                <a:latin typeface="Times New Roman"/>
                <a:ea typeface="黑体"/>
                <a:cs typeface="Arial"/>
              </a:rPr>
              <a:t>u</a:t>
            </a:r>
            <a:r>
              <a:rPr lang="zh-CN" sz="2000" b="1">
                <a:solidFill>
                  <a:srgbClr val="0D0D0D"/>
                </a:solidFill>
                <a:latin typeface="Times New Roman"/>
                <a:ea typeface="黑体"/>
                <a:cs typeface="Arial"/>
              </a:rPr>
              <a:t>n</a:t>
            </a:r>
            <a:r>
              <a:rPr lang="en-US" altLang="zh-CN" sz="2000" b="1" err="1">
                <a:solidFill>
                  <a:srgbClr val="0D0D0D"/>
                </a:solidFill>
                <a:latin typeface="Times New Roman"/>
                <a:ea typeface="黑体"/>
                <a:cs typeface="Arial"/>
              </a:rPr>
              <a:t>i</a:t>
            </a:r>
            <a:r>
              <a:rPr lang="zh-CN" sz="2000" b="1">
                <a:solidFill>
                  <a:srgbClr val="0D0D0D"/>
                </a:solidFill>
                <a:latin typeface="Times New Roman"/>
                <a:ea typeface="黑体"/>
                <a:cs typeface="Arial"/>
              </a:rPr>
              <a:t>n</a:t>
            </a:r>
            <a:r>
              <a:rPr lang="en-US" altLang="zh-CN" sz="2000" b="1">
                <a:solidFill>
                  <a:srgbClr val="0D0D0D"/>
                </a:solidFill>
                <a:latin typeface="Times New Roman"/>
                <a:ea typeface="黑体"/>
                <a:cs typeface="Arial"/>
              </a:rPr>
              <a:t>g: </a:t>
            </a:r>
            <a:r>
              <a:rPr lang="en-US" altLang="zh-CN" sz="2000">
                <a:solidFill>
                  <a:srgbClr val="0D0D0D"/>
                </a:solidFill>
                <a:latin typeface="Times New Roman"/>
                <a:ea typeface="黑体"/>
                <a:cs typeface="Arial"/>
              </a:rPr>
              <a:t>F</a:t>
            </a:r>
            <a:r>
              <a:rPr lang="zh-CN" sz="2000">
                <a:solidFill>
                  <a:srgbClr val="0D0D0D"/>
                </a:solidFill>
                <a:latin typeface="Times New Roman"/>
                <a:ea typeface="黑体"/>
                <a:cs typeface="Arial"/>
              </a:rPr>
              <a:t>i</a:t>
            </a:r>
            <a:r>
              <a:rPr lang="en-US" altLang="zh-CN" sz="2000">
                <a:solidFill>
                  <a:srgbClr val="0D0D0D"/>
                </a:solidFill>
                <a:latin typeface="Times New Roman"/>
                <a:ea typeface="黑体"/>
                <a:cs typeface="Arial"/>
              </a:rPr>
              <a:t>n</a:t>
            </a:r>
            <a:r>
              <a:rPr lang="zh-CN" sz="2000">
                <a:solidFill>
                  <a:srgbClr val="0D0D0D"/>
                </a:solidFill>
                <a:latin typeface="Times New Roman"/>
                <a:ea typeface="黑体"/>
                <a:cs typeface="Arial"/>
              </a:rPr>
              <a:t>e</a:t>
            </a:r>
            <a:r>
              <a:rPr lang="en-US" altLang="zh-CN" sz="2000">
                <a:solidFill>
                  <a:srgbClr val="0D0D0D"/>
                </a:solidFill>
                <a:latin typeface="Times New Roman"/>
                <a:ea typeface="黑体"/>
                <a:cs typeface="Arial"/>
              </a:rPr>
              <a:t>-</a:t>
            </a:r>
            <a:r>
              <a:rPr lang="zh-CN" sz="2000">
                <a:solidFill>
                  <a:srgbClr val="0D0D0D"/>
                </a:solidFill>
                <a:latin typeface="Times New Roman"/>
                <a:ea typeface="黑体"/>
                <a:cs typeface="Arial"/>
              </a:rPr>
              <a:t>tu</a:t>
            </a:r>
            <a:r>
              <a:rPr lang="en-US" altLang="zh-CN" sz="2000">
                <a:solidFill>
                  <a:srgbClr val="0D0D0D"/>
                </a:solidFill>
                <a:latin typeface="Times New Roman"/>
                <a:ea typeface="黑体"/>
                <a:cs typeface="Arial"/>
              </a:rPr>
              <a:t>ne</a:t>
            </a:r>
            <a:r>
              <a:rPr lang="zh-CN" altLang="en-US" sz="2000">
                <a:solidFill>
                  <a:srgbClr val="0D0D0D"/>
                </a:solidFill>
                <a:latin typeface="Times New Roman"/>
                <a:ea typeface="黑体"/>
                <a:cs typeface="Arial"/>
              </a:rPr>
              <a:t> </a:t>
            </a:r>
            <a:r>
              <a:rPr lang="zh-CN" sz="2000">
                <a:solidFill>
                  <a:srgbClr val="0D0D0D"/>
                </a:solidFill>
                <a:latin typeface="Times New Roman"/>
                <a:ea typeface="黑体"/>
                <a:cs typeface="Arial"/>
              </a:rPr>
              <a:t>the</a:t>
            </a:r>
            <a:r>
              <a:rPr lang="zh-CN" altLang="en-US" sz="2000">
                <a:solidFill>
                  <a:srgbClr val="0D0D0D"/>
                </a:solidFill>
                <a:latin typeface="Times New Roman"/>
                <a:ea typeface="黑体"/>
                <a:cs typeface="Arial"/>
              </a:rPr>
              <a:t> </a:t>
            </a:r>
            <a:r>
              <a:rPr lang="en-US" altLang="zh-CN" sz="2000">
                <a:solidFill>
                  <a:srgbClr val="0D0D0D"/>
                </a:solidFill>
                <a:latin typeface="Times New Roman"/>
                <a:ea typeface="黑体"/>
                <a:cs typeface="Arial"/>
              </a:rPr>
              <a:t>model</a:t>
            </a:r>
            <a:r>
              <a:rPr lang="zh-CN" altLang="en-US" sz="2000">
                <a:solidFill>
                  <a:srgbClr val="0D0D0D"/>
                </a:solidFill>
                <a:latin typeface="Times New Roman"/>
                <a:ea typeface="黑体"/>
                <a:cs typeface="Arial"/>
              </a:rPr>
              <a:t> </a:t>
            </a:r>
            <a:r>
              <a:rPr lang="en-US" altLang="zh-CN" sz="2000">
                <a:solidFill>
                  <a:srgbClr val="0D0D0D"/>
                </a:solidFill>
                <a:latin typeface="Times New Roman"/>
                <a:ea typeface="黑体"/>
                <a:cs typeface="Arial"/>
              </a:rPr>
              <a:t>on</a:t>
            </a:r>
            <a:r>
              <a:rPr lang="zh-CN" altLang="en-US" sz="2000">
                <a:solidFill>
                  <a:srgbClr val="0D0D0D"/>
                </a:solidFill>
                <a:latin typeface="Times New Roman"/>
                <a:ea typeface="黑体"/>
                <a:cs typeface="Arial"/>
              </a:rPr>
              <a:t> </a:t>
            </a:r>
            <a:r>
              <a:rPr lang="en-US" altLang="zh-CN" sz="2000" err="1">
                <a:solidFill>
                  <a:srgbClr val="0D0D0D"/>
                </a:solidFill>
                <a:latin typeface="Times New Roman"/>
                <a:ea typeface="黑体"/>
                <a:cs typeface="Arial"/>
              </a:rPr>
              <a:t>ou</a:t>
            </a:r>
            <a:r>
              <a:rPr lang="zh-CN" sz="2000">
                <a:solidFill>
                  <a:srgbClr val="0D0D0D"/>
                </a:solidFill>
                <a:latin typeface="Times New Roman"/>
                <a:ea typeface="黑体"/>
                <a:cs typeface="Arial"/>
              </a:rPr>
              <a:t>r pr</a:t>
            </a:r>
            <a:r>
              <a:rPr lang="en-US" altLang="zh-CN" sz="2000">
                <a:solidFill>
                  <a:srgbClr val="0D0D0D"/>
                </a:solidFill>
                <a:latin typeface="Times New Roman"/>
                <a:ea typeface="黑体"/>
                <a:cs typeface="Arial"/>
              </a:rPr>
              <a:t>e-pr</a:t>
            </a:r>
            <a:r>
              <a:rPr lang="zh-CN" sz="2000">
                <a:solidFill>
                  <a:srgbClr val="0D0D0D"/>
                </a:solidFill>
                <a:latin typeface="Times New Roman"/>
                <a:ea typeface="黑体"/>
                <a:cs typeface="Arial"/>
              </a:rPr>
              <a:t>ocess</a:t>
            </a:r>
            <a:r>
              <a:rPr lang="en-US" altLang="zh-CN" sz="2000">
                <a:solidFill>
                  <a:srgbClr val="0D0D0D"/>
                </a:solidFill>
                <a:latin typeface="Times New Roman"/>
                <a:ea typeface="黑体"/>
                <a:cs typeface="Arial"/>
              </a:rPr>
              <a:t>ed</a:t>
            </a:r>
            <a:r>
              <a:rPr lang="zh-CN" altLang="en-US" sz="2000">
                <a:solidFill>
                  <a:srgbClr val="0D0D0D"/>
                </a:solidFill>
                <a:latin typeface="Times New Roman"/>
                <a:ea typeface="黑体"/>
                <a:cs typeface="Arial"/>
              </a:rPr>
              <a:t> </a:t>
            </a:r>
            <a:r>
              <a:rPr lang="en-US" altLang="zh-CN" sz="2000">
                <a:solidFill>
                  <a:srgbClr val="0D0D0D"/>
                </a:solidFill>
                <a:latin typeface="Times New Roman"/>
                <a:ea typeface="黑体"/>
                <a:cs typeface="Arial"/>
              </a:rPr>
              <a:t>BDD100K</a:t>
            </a:r>
            <a:r>
              <a:rPr lang="zh-CN" altLang="en-US" sz="2000">
                <a:solidFill>
                  <a:srgbClr val="0D0D0D"/>
                </a:solidFill>
                <a:latin typeface="Times New Roman"/>
                <a:ea typeface="黑体"/>
                <a:cs typeface="Arial"/>
              </a:rPr>
              <a:t> </a:t>
            </a:r>
            <a:r>
              <a:rPr lang="en-US" altLang="zh-CN" sz="2000" err="1">
                <a:solidFill>
                  <a:srgbClr val="0D0D0D"/>
                </a:solidFill>
                <a:latin typeface="Times New Roman"/>
                <a:ea typeface="黑体"/>
                <a:cs typeface="Arial"/>
              </a:rPr>
              <a:t>datase</a:t>
            </a:r>
            <a:r>
              <a:rPr lang="zh-CN" sz="2000">
                <a:solidFill>
                  <a:srgbClr val="0D0D0D"/>
                </a:solidFill>
                <a:latin typeface="Times New Roman"/>
                <a:ea typeface="黑体"/>
                <a:cs typeface="Arial"/>
              </a:rPr>
              <a:t>t</a:t>
            </a:r>
            <a:r>
              <a:rPr lang="en-US" altLang="zh-CN" sz="2000">
                <a:solidFill>
                  <a:srgbClr val="0D0D0D"/>
                </a:solidFill>
                <a:latin typeface="Times New Roman"/>
                <a:ea typeface="黑体"/>
                <a:cs typeface="Arial"/>
              </a:rPr>
              <a:t>,</a:t>
            </a:r>
            <a:r>
              <a:rPr lang="zh-CN" altLang="en-US" sz="2000">
                <a:solidFill>
                  <a:srgbClr val="0D0D0D"/>
                </a:solidFill>
                <a:latin typeface="Times New Roman"/>
                <a:ea typeface="黑体"/>
                <a:cs typeface="Arial"/>
              </a:rPr>
              <a:t> </a:t>
            </a:r>
            <a:r>
              <a:rPr lang="en-US" altLang="zh-CN" sz="2000" err="1">
                <a:solidFill>
                  <a:srgbClr val="0D0D0D"/>
                </a:solidFill>
                <a:latin typeface="Times New Roman"/>
                <a:ea typeface="黑体"/>
                <a:cs typeface="Arial"/>
              </a:rPr>
              <a:t>whic</a:t>
            </a:r>
            <a:r>
              <a:rPr lang="zh-CN" sz="2000">
                <a:solidFill>
                  <a:srgbClr val="0D0D0D"/>
                </a:solidFill>
                <a:latin typeface="Times New Roman"/>
                <a:ea typeface="黑体"/>
                <a:cs typeface="Arial"/>
              </a:rPr>
              <a:t>h</a:t>
            </a:r>
            <a:r>
              <a:rPr lang="zh-CN" altLang="en-US" sz="2000">
                <a:solidFill>
                  <a:srgbClr val="0D0D0D"/>
                </a:solidFill>
                <a:latin typeface="Times New Roman"/>
                <a:ea typeface="黑体"/>
                <a:cs typeface="Arial"/>
              </a:rPr>
              <a:t> </a:t>
            </a:r>
            <a:r>
              <a:rPr lang="en-US" altLang="zh-CN" sz="2000">
                <a:solidFill>
                  <a:srgbClr val="0D0D0D"/>
                </a:solidFill>
                <a:latin typeface="Times New Roman"/>
                <a:ea typeface="黑体"/>
                <a:cs typeface="Arial"/>
              </a:rPr>
              <a:t>includes</a:t>
            </a:r>
            <a:r>
              <a:rPr lang="zh-CN" altLang="en-US" sz="2000">
                <a:solidFill>
                  <a:srgbClr val="0D0D0D"/>
                </a:solidFill>
                <a:latin typeface="Times New Roman"/>
                <a:ea typeface="黑体"/>
                <a:cs typeface="Arial"/>
              </a:rPr>
              <a:t> </a:t>
            </a:r>
            <a:r>
              <a:rPr lang="en-US" altLang="zh-CN" sz="2000" err="1">
                <a:solidFill>
                  <a:srgbClr val="0D0D0D"/>
                </a:solidFill>
                <a:latin typeface="Times New Roman"/>
                <a:ea typeface="黑体"/>
                <a:cs typeface="Arial"/>
              </a:rPr>
              <a:t>imag</a:t>
            </a:r>
            <a:r>
              <a:rPr lang="zh-CN" sz="2000">
                <a:solidFill>
                  <a:srgbClr val="0D0D0D"/>
                </a:solidFill>
                <a:latin typeface="Times New Roman"/>
                <a:ea typeface="黑体"/>
                <a:cs typeface="Arial"/>
              </a:rPr>
              <a:t>es</a:t>
            </a:r>
            <a:r>
              <a:rPr lang="zh-CN" altLang="en-US" sz="2000">
                <a:solidFill>
                  <a:srgbClr val="0D0D0D"/>
                </a:solidFill>
                <a:latin typeface="Times New Roman"/>
                <a:ea typeface="黑体"/>
                <a:cs typeface="Arial"/>
              </a:rPr>
              <a:t> </a:t>
            </a:r>
            <a:r>
              <a:rPr lang="en-US" altLang="zh-CN" sz="2000" err="1">
                <a:solidFill>
                  <a:srgbClr val="0D0D0D"/>
                </a:solidFill>
                <a:latin typeface="Times New Roman"/>
                <a:ea typeface="黑体"/>
                <a:cs typeface="Arial"/>
              </a:rPr>
              <a:t>sp</a:t>
            </a:r>
            <a:r>
              <a:rPr lang="zh-CN" sz="2000">
                <a:solidFill>
                  <a:srgbClr val="0D0D0D"/>
                </a:solidFill>
                <a:latin typeface="Times New Roman"/>
                <a:ea typeface="黑体"/>
                <a:cs typeface="Arial"/>
              </a:rPr>
              <a:t>e</a:t>
            </a:r>
            <a:r>
              <a:rPr lang="en-US" altLang="zh-CN" sz="2000">
                <a:solidFill>
                  <a:srgbClr val="0D0D0D"/>
                </a:solidFill>
                <a:latin typeface="Times New Roman"/>
                <a:ea typeface="黑体"/>
                <a:cs typeface="Arial"/>
              </a:rPr>
              <a:t>ci</a:t>
            </a:r>
            <a:r>
              <a:rPr lang="zh-CN" sz="2000">
                <a:solidFill>
                  <a:srgbClr val="0D0D0D"/>
                </a:solidFill>
                <a:latin typeface="Times New Roman"/>
                <a:ea typeface="黑体"/>
                <a:cs typeface="Arial"/>
              </a:rPr>
              <a:t>f</a:t>
            </a:r>
            <a:r>
              <a:rPr lang="en-US" altLang="zh-CN" sz="2000" err="1">
                <a:solidFill>
                  <a:srgbClr val="0D0D0D"/>
                </a:solidFill>
                <a:latin typeface="Times New Roman"/>
                <a:ea typeface="黑体"/>
                <a:cs typeface="Arial"/>
              </a:rPr>
              <a:t>ic</a:t>
            </a:r>
            <a:r>
              <a:rPr lang="zh-CN" sz="2000">
                <a:solidFill>
                  <a:srgbClr val="0D0D0D"/>
                </a:solidFill>
                <a:latin typeface="Times New Roman"/>
                <a:ea typeface="黑体"/>
                <a:cs typeface="Arial"/>
              </a:rPr>
              <a:t>a</a:t>
            </a:r>
            <a:r>
              <a:rPr lang="en-US" altLang="zh-CN" sz="2000" err="1">
                <a:solidFill>
                  <a:srgbClr val="0D0D0D"/>
                </a:solidFill>
                <a:latin typeface="Times New Roman"/>
                <a:ea typeface="黑体"/>
                <a:cs typeface="Arial"/>
              </a:rPr>
              <a:t>lly</a:t>
            </a:r>
            <a:r>
              <a:rPr lang="zh-CN" altLang="en-US" sz="2000">
                <a:solidFill>
                  <a:srgbClr val="0D0D0D"/>
                </a:solidFill>
                <a:latin typeface="Times New Roman"/>
                <a:ea typeface="黑体"/>
                <a:cs typeface="Arial"/>
              </a:rPr>
              <a:t> </a:t>
            </a:r>
            <a:r>
              <a:rPr lang="zh-CN" sz="2000">
                <a:solidFill>
                  <a:srgbClr val="0D0D0D"/>
                </a:solidFill>
                <a:latin typeface="Times New Roman"/>
                <a:ea typeface="黑体"/>
                <a:cs typeface="Arial"/>
              </a:rPr>
              <a:t>t</a:t>
            </a:r>
            <a:r>
              <a:rPr lang="en-US" altLang="zh-CN" sz="2000" err="1">
                <a:solidFill>
                  <a:srgbClr val="0D0D0D"/>
                </a:solidFill>
                <a:latin typeface="Times New Roman"/>
                <a:ea typeface="黑体"/>
                <a:cs typeface="Arial"/>
              </a:rPr>
              <a:t>ailo</a:t>
            </a:r>
            <a:r>
              <a:rPr lang="zh-CN" sz="2000">
                <a:solidFill>
                  <a:srgbClr val="0D0D0D"/>
                </a:solidFill>
                <a:latin typeface="Times New Roman"/>
                <a:ea typeface="黑体"/>
                <a:cs typeface="Arial"/>
              </a:rPr>
              <a:t>re</a:t>
            </a:r>
            <a:r>
              <a:rPr lang="en-US" altLang="zh-CN" sz="2000">
                <a:solidFill>
                  <a:srgbClr val="0D0D0D"/>
                </a:solidFill>
                <a:latin typeface="Times New Roman"/>
                <a:ea typeface="黑体"/>
                <a:cs typeface="Arial"/>
              </a:rPr>
              <a:t>d</a:t>
            </a:r>
            <a:r>
              <a:rPr lang="zh-CN" altLang="en-US" sz="2000">
                <a:solidFill>
                  <a:srgbClr val="0D0D0D"/>
                </a:solidFill>
                <a:latin typeface="Times New Roman"/>
                <a:ea typeface="黑体"/>
                <a:cs typeface="Arial"/>
              </a:rPr>
              <a:t> </a:t>
            </a:r>
            <a:r>
              <a:rPr lang="zh-CN" sz="2000">
                <a:solidFill>
                  <a:srgbClr val="0D0D0D"/>
                </a:solidFill>
                <a:latin typeface="Times New Roman"/>
                <a:ea typeface="黑体"/>
                <a:cs typeface="Arial"/>
              </a:rPr>
              <a:t>to </a:t>
            </a:r>
            <a:r>
              <a:rPr lang="en-US" altLang="zh-CN" sz="2000">
                <a:solidFill>
                  <a:srgbClr val="0D0D0D"/>
                </a:solidFill>
                <a:latin typeface="Times New Roman"/>
                <a:ea typeface="黑体"/>
                <a:cs typeface="Arial"/>
              </a:rPr>
              <a:t>our</a:t>
            </a:r>
            <a:r>
              <a:rPr lang="zh-CN" altLang="en-US" sz="2000">
                <a:solidFill>
                  <a:srgbClr val="0D0D0D"/>
                </a:solidFill>
                <a:latin typeface="Times New Roman"/>
                <a:ea typeface="黑体"/>
                <a:cs typeface="Arial"/>
              </a:rPr>
              <a:t> </a:t>
            </a:r>
            <a:r>
              <a:rPr lang="en-US" altLang="zh-CN" sz="2000" err="1">
                <a:solidFill>
                  <a:srgbClr val="0D0D0D"/>
                </a:solidFill>
                <a:latin typeface="Times New Roman"/>
                <a:ea typeface="黑体"/>
                <a:cs typeface="Arial"/>
              </a:rPr>
              <a:t>applicatio</a:t>
            </a:r>
            <a:r>
              <a:rPr lang="zh-CN" sz="2000">
                <a:solidFill>
                  <a:srgbClr val="0D0D0D"/>
                </a:solidFill>
                <a:latin typeface="Times New Roman"/>
                <a:ea typeface="黑体"/>
                <a:cs typeface="Arial"/>
              </a:rPr>
              <a:t>n</a:t>
            </a:r>
            <a:r>
              <a:rPr lang="en-US" altLang="zh-CN" sz="2000">
                <a:solidFill>
                  <a:srgbClr val="0D0D0D"/>
                </a:solidFill>
                <a:latin typeface="Times New Roman"/>
                <a:ea typeface="黑体"/>
                <a:cs typeface="Arial"/>
              </a:rPr>
              <a:t>.</a:t>
            </a:r>
            <a:endParaRPr lang="zh-CN" altLang="en-US" sz="2000">
              <a:latin typeface="Times New Roman"/>
              <a:ea typeface="黑体"/>
            </a:endParaRPr>
          </a:p>
          <a:p>
            <a:pPr lvl="1" indent="0">
              <a:lnSpc>
                <a:spcPct val="100000"/>
              </a:lnSpc>
            </a:pPr>
            <a:r>
              <a:rPr lang="en-US" altLang="zh-CN" sz="2000" b="1">
                <a:solidFill>
                  <a:srgbClr val="0D0D0D"/>
                </a:solidFill>
                <a:latin typeface="Times New Roman"/>
                <a:ea typeface="黑体"/>
                <a:cs typeface="Arial"/>
              </a:rPr>
              <a:t>St</a:t>
            </a:r>
            <a:r>
              <a:rPr lang="zh-CN" sz="2000" b="1">
                <a:solidFill>
                  <a:srgbClr val="0D0D0D"/>
                </a:solidFill>
                <a:latin typeface="Times New Roman"/>
                <a:ea typeface="黑体"/>
                <a:cs typeface="Arial"/>
              </a:rPr>
              <a:t>rate</a:t>
            </a:r>
            <a:r>
              <a:rPr lang="en-US" altLang="zh-CN" sz="2000" b="1" err="1">
                <a:solidFill>
                  <a:srgbClr val="0D0D0D"/>
                </a:solidFill>
                <a:latin typeface="Times New Roman"/>
                <a:ea typeface="黑体"/>
                <a:cs typeface="Arial"/>
              </a:rPr>
              <a:t>gies</a:t>
            </a:r>
            <a:r>
              <a:rPr lang="zh-CN" altLang="en-US" sz="2000" b="1">
                <a:solidFill>
                  <a:srgbClr val="0D0D0D"/>
                </a:solidFill>
                <a:latin typeface="Times New Roman"/>
                <a:ea typeface="黑体"/>
                <a:cs typeface="Arial"/>
              </a:rPr>
              <a:t> </a:t>
            </a:r>
            <a:r>
              <a:rPr lang="en-US" altLang="zh-CN" sz="2000" b="1">
                <a:solidFill>
                  <a:srgbClr val="0D0D0D"/>
                </a:solidFill>
                <a:latin typeface="Times New Roman"/>
                <a:ea typeface="黑体"/>
                <a:cs typeface="Arial"/>
              </a:rPr>
              <a:t>T</a:t>
            </a:r>
            <a:r>
              <a:rPr lang="zh-CN" sz="2000" b="1">
                <a:solidFill>
                  <a:srgbClr val="0D0D0D"/>
                </a:solidFill>
                <a:latin typeface="Times New Roman"/>
                <a:ea typeface="黑体"/>
                <a:cs typeface="Arial"/>
              </a:rPr>
              <a:t>e</a:t>
            </a:r>
            <a:r>
              <a:rPr lang="en-US" altLang="zh-CN" sz="2000" b="1">
                <a:solidFill>
                  <a:srgbClr val="0D0D0D"/>
                </a:solidFill>
                <a:latin typeface="Times New Roman"/>
                <a:ea typeface="黑体"/>
                <a:cs typeface="Arial"/>
              </a:rPr>
              <a:t>s</a:t>
            </a:r>
            <a:r>
              <a:rPr lang="zh-CN" sz="2000" b="1">
                <a:solidFill>
                  <a:srgbClr val="0D0D0D"/>
                </a:solidFill>
                <a:latin typeface="Times New Roman"/>
                <a:ea typeface="黑体"/>
                <a:cs typeface="Arial"/>
              </a:rPr>
              <a:t>t</a:t>
            </a:r>
            <a:r>
              <a:rPr lang="en-US" altLang="zh-CN" sz="2000" b="1">
                <a:solidFill>
                  <a:srgbClr val="0D0D0D"/>
                </a:solidFill>
                <a:latin typeface="Times New Roman"/>
                <a:ea typeface="黑体"/>
                <a:cs typeface="Arial"/>
              </a:rPr>
              <a:t>ed:</a:t>
            </a:r>
            <a:endParaRPr lang="zh-CN" altLang="en-US" sz="2000">
              <a:latin typeface="Times New Roman"/>
              <a:ea typeface="黑体"/>
            </a:endParaRPr>
          </a:p>
          <a:p>
            <a:pPr lvl="2" indent="0">
              <a:lnSpc>
                <a:spcPct val="100000"/>
              </a:lnSpc>
            </a:pPr>
            <a:r>
              <a:rPr lang="en-US" altLang="zh-CN">
                <a:solidFill>
                  <a:srgbClr val="0D0D0D"/>
                </a:solidFill>
                <a:latin typeface="Times New Roman"/>
                <a:ea typeface="黑体"/>
                <a:cs typeface="Arial"/>
              </a:rPr>
              <a:t>Zero-shot inference</a:t>
            </a:r>
          </a:p>
          <a:p>
            <a:pPr lvl="2" indent="0">
              <a:lnSpc>
                <a:spcPct val="100000"/>
              </a:lnSpc>
            </a:pPr>
            <a:r>
              <a:rPr lang="en-US" altLang="zh-CN">
                <a:solidFill>
                  <a:srgbClr val="0D0D0D"/>
                </a:solidFill>
                <a:latin typeface="Times New Roman"/>
                <a:ea typeface="黑体"/>
                <a:cs typeface="Arial"/>
              </a:rPr>
              <a:t>F</a:t>
            </a:r>
            <a:r>
              <a:rPr lang="zh-CN">
                <a:solidFill>
                  <a:srgbClr val="0D0D0D"/>
                </a:solidFill>
                <a:latin typeface="Times New Roman"/>
                <a:ea typeface="黑体"/>
                <a:cs typeface="Arial"/>
              </a:rPr>
              <a:t>u</a:t>
            </a:r>
            <a:r>
              <a:rPr lang="en-US" altLang="zh-CN" err="1">
                <a:solidFill>
                  <a:srgbClr val="0D0D0D"/>
                </a:solidFill>
                <a:latin typeface="Times New Roman"/>
                <a:ea typeface="黑体"/>
                <a:cs typeface="Arial"/>
              </a:rPr>
              <a:t>ll</a:t>
            </a:r>
            <a:r>
              <a:rPr lang="zh-CN" altLang="en-US">
                <a:solidFill>
                  <a:srgbClr val="0D0D0D"/>
                </a:solidFill>
                <a:latin typeface="Times New Roman"/>
                <a:ea typeface="黑体"/>
                <a:cs typeface="Arial"/>
              </a:rPr>
              <a:t> </a:t>
            </a:r>
            <a:r>
              <a:rPr lang="en-US" altLang="zh-CN">
                <a:solidFill>
                  <a:srgbClr val="0D0D0D"/>
                </a:solidFill>
                <a:latin typeface="Times New Roman"/>
                <a:ea typeface="黑体"/>
                <a:cs typeface="Arial"/>
              </a:rPr>
              <a:t>t</a:t>
            </a:r>
            <a:r>
              <a:rPr lang="zh-CN">
                <a:solidFill>
                  <a:srgbClr val="0D0D0D"/>
                </a:solidFill>
                <a:latin typeface="Times New Roman"/>
                <a:ea typeface="黑体"/>
                <a:cs typeface="Arial"/>
              </a:rPr>
              <a:t>rai</a:t>
            </a:r>
            <a:r>
              <a:rPr lang="en-US" altLang="zh-CN">
                <a:solidFill>
                  <a:srgbClr val="0D0D0D"/>
                </a:solidFill>
                <a:latin typeface="Times New Roman"/>
                <a:ea typeface="黑体"/>
                <a:cs typeface="Arial"/>
              </a:rPr>
              <a:t>n</a:t>
            </a:r>
            <a:r>
              <a:rPr lang="zh-CN">
                <a:solidFill>
                  <a:srgbClr val="0D0D0D"/>
                </a:solidFill>
                <a:latin typeface="Times New Roman"/>
                <a:ea typeface="黑体"/>
                <a:cs typeface="Arial"/>
              </a:rPr>
              <a:t>i</a:t>
            </a:r>
            <a:r>
              <a:rPr lang="en-US" altLang="zh-CN">
                <a:solidFill>
                  <a:srgbClr val="0D0D0D"/>
                </a:solidFill>
                <a:latin typeface="Times New Roman"/>
                <a:ea typeface="黑体"/>
                <a:cs typeface="Arial"/>
              </a:rPr>
              <a:t>ng</a:t>
            </a:r>
            <a:r>
              <a:rPr lang="zh-CN" altLang="en-US">
                <a:solidFill>
                  <a:srgbClr val="0D0D0D"/>
                </a:solidFill>
                <a:latin typeface="Times New Roman"/>
                <a:ea typeface="黑体"/>
                <a:cs typeface="Arial"/>
              </a:rPr>
              <a:t> </a:t>
            </a:r>
            <a:r>
              <a:rPr lang="en-US" altLang="zh-CN">
                <a:solidFill>
                  <a:srgbClr val="0D0D0D"/>
                </a:solidFill>
                <a:latin typeface="Times New Roman"/>
                <a:ea typeface="黑体"/>
                <a:cs typeface="Arial"/>
              </a:rPr>
              <a:t>of</a:t>
            </a:r>
            <a:r>
              <a:rPr lang="zh-CN" altLang="en-US">
                <a:solidFill>
                  <a:srgbClr val="0D0D0D"/>
                </a:solidFill>
                <a:latin typeface="Times New Roman"/>
                <a:ea typeface="黑体"/>
                <a:cs typeface="Arial"/>
              </a:rPr>
              <a:t> </a:t>
            </a:r>
            <a:r>
              <a:rPr lang="en-US" altLang="zh-CN">
                <a:solidFill>
                  <a:srgbClr val="0D0D0D"/>
                </a:solidFill>
                <a:latin typeface="Times New Roman"/>
                <a:ea typeface="黑体"/>
                <a:cs typeface="Arial"/>
              </a:rPr>
              <a:t>all</a:t>
            </a:r>
            <a:r>
              <a:rPr lang="zh-CN" altLang="en-US">
                <a:solidFill>
                  <a:srgbClr val="0D0D0D"/>
                </a:solidFill>
                <a:latin typeface="Times New Roman"/>
                <a:ea typeface="黑体"/>
                <a:cs typeface="Arial"/>
              </a:rPr>
              <a:t> </a:t>
            </a:r>
            <a:r>
              <a:rPr lang="en-US" altLang="zh-CN">
                <a:solidFill>
                  <a:srgbClr val="0D0D0D"/>
                </a:solidFill>
                <a:latin typeface="Times New Roman"/>
                <a:ea typeface="黑体"/>
                <a:cs typeface="Arial"/>
              </a:rPr>
              <a:t>lay</a:t>
            </a:r>
            <a:r>
              <a:rPr lang="zh-CN">
                <a:solidFill>
                  <a:srgbClr val="0D0D0D"/>
                </a:solidFill>
                <a:latin typeface="Times New Roman"/>
                <a:ea typeface="黑体"/>
                <a:cs typeface="Arial"/>
              </a:rPr>
              <a:t>e</a:t>
            </a:r>
            <a:r>
              <a:rPr lang="en-US" altLang="zh-CN" err="1">
                <a:solidFill>
                  <a:srgbClr val="0D0D0D"/>
                </a:solidFill>
                <a:latin typeface="Times New Roman"/>
                <a:ea typeface="黑体"/>
                <a:cs typeface="Arial"/>
              </a:rPr>
              <a:t>rs</a:t>
            </a:r>
            <a:endParaRPr lang="zh-CN" altLang="en-US">
              <a:latin typeface="Times New Roman"/>
              <a:ea typeface="黑体"/>
            </a:endParaRPr>
          </a:p>
          <a:p>
            <a:pPr lvl="2" indent="0">
              <a:lnSpc>
                <a:spcPct val="100000"/>
              </a:lnSpc>
            </a:pPr>
            <a:r>
              <a:rPr lang="en-US" altLang="zh-CN">
                <a:solidFill>
                  <a:srgbClr val="0D0D0D"/>
                </a:solidFill>
                <a:latin typeface="Times New Roman"/>
                <a:ea typeface="黑体"/>
                <a:cs typeface="Arial"/>
              </a:rPr>
              <a:t>F</a:t>
            </a:r>
            <a:r>
              <a:rPr lang="zh-CN">
                <a:solidFill>
                  <a:srgbClr val="0D0D0D"/>
                </a:solidFill>
                <a:latin typeface="Times New Roman"/>
                <a:ea typeface="黑体"/>
                <a:cs typeface="Arial"/>
              </a:rPr>
              <a:t>ine</a:t>
            </a:r>
            <a:r>
              <a:rPr lang="en-US" altLang="zh-CN">
                <a:solidFill>
                  <a:srgbClr val="0D0D0D"/>
                </a:solidFill>
                <a:latin typeface="Times New Roman"/>
                <a:ea typeface="黑体"/>
                <a:cs typeface="Arial"/>
              </a:rPr>
              <a:t>-</a:t>
            </a:r>
            <a:r>
              <a:rPr lang="zh-CN">
                <a:solidFill>
                  <a:srgbClr val="0D0D0D"/>
                </a:solidFill>
                <a:latin typeface="Times New Roman"/>
                <a:ea typeface="黑体"/>
                <a:cs typeface="Arial"/>
              </a:rPr>
              <a:t>t</a:t>
            </a:r>
            <a:r>
              <a:rPr lang="en-US" altLang="zh-CN">
                <a:solidFill>
                  <a:srgbClr val="0D0D0D"/>
                </a:solidFill>
                <a:latin typeface="Times New Roman"/>
                <a:ea typeface="黑体"/>
                <a:cs typeface="Arial"/>
              </a:rPr>
              <a:t>un</a:t>
            </a:r>
            <a:r>
              <a:rPr lang="zh-CN">
                <a:solidFill>
                  <a:srgbClr val="0D0D0D"/>
                </a:solidFill>
                <a:latin typeface="Times New Roman"/>
                <a:ea typeface="黑体"/>
                <a:cs typeface="Arial"/>
              </a:rPr>
              <a:t>ing o</a:t>
            </a:r>
            <a:r>
              <a:rPr lang="en-US" altLang="zh-CN" err="1">
                <a:solidFill>
                  <a:srgbClr val="0D0D0D"/>
                </a:solidFill>
                <a:latin typeface="Times New Roman"/>
                <a:ea typeface="黑体"/>
                <a:cs typeface="Arial"/>
              </a:rPr>
              <a:t>nly</a:t>
            </a:r>
            <a:r>
              <a:rPr lang="zh-CN" altLang="en-US">
                <a:solidFill>
                  <a:srgbClr val="0D0D0D"/>
                </a:solidFill>
                <a:latin typeface="Times New Roman"/>
                <a:ea typeface="黑体"/>
                <a:cs typeface="Arial"/>
              </a:rPr>
              <a:t> </a:t>
            </a:r>
            <a:r>
              <a:rPr lang="en-US" altLang="zh-CN">
                <a:solidFill>
                  <a:srgbClr val="0D0D0D"/>
                </a:solidFill>
                <a:latin typeface="Times New Roman"/>
                <a:ea typeface="黑体"/>
                <a:cs typeface="Arial"/>
              </a:rPr>
              <a:t>the</a:t>
            </a:r>
            <a:r>
              <a:rPr lang="zh-CN" altLang="en-US">
                <a:solidFill>
                  <a:srgbClr val="0D0D0D"/>
                </a:solidFill>
                <a:latin typeface="Times New Roman"/>
                <a:ea typeface="黑体"/>
                <a:cs typeface="Arial"/>
              </a:rPr>
              <a:t> </a:t>
            </a:r>
            <a:r>
              <a:rPr lang="en-US" altLang="zh-CN">
                <a:solidFill>
                  <a:srgbClr val="0D0D0D"/>
                </a:solidFill>
                <a:latin typeface="Times New Roman"/>
                <a:ea typeface="黑体"/>
                <a:cs typeface="Arial"/>
              </a:rPr>
              <a:t>o</a:t>
            </a:r>
            <a:r>
              <a:rPr lang="zh-CN">
                <a:solidFill>
                  <a:srgbClr val="0D0D0D"/>
                </a:solidFill>
                <a:latin typeface="Times New Roman"/>
                <a:ea typeface="黑体"/>
                <a:cs typeface="Arial"/>
              </a:rPr>
              <a:t>bject</a:t>
            </a:r>
            <a:r>
              <a:rPr lang="zh-CN" altLang="en-US">
                <a:solidFill>
                  <a:srgbClr val="0D0D0D"/>
                </a:solidFill>
                <a:latin typeface="Times New Roman"/>
                <a:ea typeface="黑体"/>
                <a:cs typeface="Arial"/>
              </a:rPr>
              <a:t> </a:t>
            </a:r>
            <a:r>
              <a:rPr lang="zh-CN">
                <a:solidFill>
                  <a:srgbClr val="0D0D0D"/>
                </a:solidFill>
                <a:latin typeface="Times New Roman"/>
                <a:ea typeface="黑体"/>
                <a:cs typeface="Arial"/>
              </a:rPr>
              <a:t>de</a:t>
            </a:r>
            <a:r>
              <a:rPr lang="en-US" altLang="zh-CN" err="1">
                <a:solidFill>
                  <a:srgbClr val="0D0D0D"/>
                </a:solidFill>
                <a:latin typeface="Times New Roman"/>
                <a:ea typeface="黑体"/>
                <a:cs typeface="Arial"/>
              </a:rPr>
              <a:t>tect</a:t>
            </a:r>
            <a:r>
              <a:rPr lang="zh-CN">
                <a:solidFill>
                  <a:srgbClr val="0D0D0D"/>
                </a:solidFill>
                <a:latin typeface="Times New Roman"/>
                <a:ea typeface="黑体"/>
                <a:cs typeface="Arial"/>
              </a:rPr>
              <a:t>ion</a:t>
            </a:r>
            <a:r>
              <a:rPr lang="zh-CN" altLang="en-US">
                <a:solidFill>
                  <a:srgbClr val="0D0D0D"/>
                </a:solidFill>
                <a:latin typeface="Times New Roman"/>
                <a:ea typeface="黑体"/>
                <a:cs typeface="Arial"/>
              </a:rPr>
              <a:t> </a:t>
            </a:r>
            <a:r>
              <a:rPr lang="en-US" altLang="zh-CN">
                <a:solidFill>
                  <a:srgbClr val="0D0D0D"/>
                </a:solidFill>
                <a:latin typeface="Times New Roman"/>
                <a:ea typeface="黑体"/>
                <a:cs typeface="Arial"/>
              </a:rPr>
              <a:t>he</a:t>
            </a:r>
            <a:r>
              <a:rPr lang="zh-CN">
                <a:solidFill>
                  <a:srgbClr val="0D0D0D"/>
                </a:solidFill>
                <a:latin typeface="Times New Roman"/>
                <a:ea typeface="黑体"/>
                <a:cs typeface="Arial"/>
              </a:rPr>
              <a:t>ad</a:t>
            </a:r>
            <a:endParaRPr lang="zh-CN" altLang="en-US">
              <a:latin typeface="Times New Roman"/>
              <a:ea typeface="黑体"/>
              <a:cs typeface="Arial"/>
            </a:endParaRPr>
          </a:p>
          <a:p>
            <a:pPr lvl="2" indent="0">
              <a:lnSpc>
                <a:spcPct val="100000"/>
              </a:lnSpc>
            </a:pPr>
            <a:r>
              <a:rPr lang="en-US" altLang="zh-CN">
                <a:solidFill>
                  <a:srgbClr val="0D0D0D"/>
                </a:solidFill>
                <a:latin typeface="Times New Roman"/>
                <a:ea typeface="黑体"/>
                <a:cs typeface="Arial"/>
              </a:rPr>
              <a:t>F</a:t>
            </a:r>
            <a:r>
              <a:rPr lang="zh-CN">
                <a:solidFill>
                  <a:srgbClr val="0D0D0D"/>
                </a:solidFill>
                <a:latin typeface="Times New Roman"/>
                <a:ea typeface="黑体"/>
                <a:cs typeface="Arial"/>
              </a:rPr>
              <a:t>i</a:t>
            </a:r>
            <a:r>
              <a:rPr lang="en-US" altLang="zh-CN">
                <a:solidFill>
                  <a:srgbClr val="0D0D0D"/>
                </a:solidFill>
                <a:latin typeface="Times New Roman"/>
                <a:ea typeface="黑体"/>
                <a:cs typeface="Arial"/>
              </a:rPr>
              <a:t>n</a:t>
            </a:r>
            <a:r>
              <a:rPr lang="zh-CN">
                <a:solidFill>
                  <a:srgbClr val="0D0D0D"/>
                </a:solidFill>
                <a:latin typeface="Times New Roman"/>
                <a:ea typeface="黑体"/>
                <a:cs typeface="Arial"/>
              </a:rPr>
              <a:t>e</a:t>
            </a:r>
            <a:r>
              <a:rPr lang="en-US" altLang="zh-CN">
                <a:solidFill>
                  <a:srgbClr val="0D0D0D"/>
                </a:solidFill>
                <a:latin typeface="Times New Roman"/>
                <a:ea typeface="黑体"/>
                <a:cs typeface="Arial"/>
              </a:rPr>
              <a:t>-</a:t>
            </a:r>
            <a:r>
              <a:rPr lang="en-US" altLang="zh-CN" err="1">
                <a:solidFill>
                  <a:srgbClr val="0D0D0D"/>
                </a:solidFill>
                <a:latin typeface="Times New Roman"/>
                <a:ea typeface="黑体"/>
                <a:cs typeface="Arial"/>
              </a:rPr>
              <a:t>tuni</a:t>
            </a:r>
            <a:r>
              <a:rPr lang="zh-CN">
                <a:solidFill>
                  <a:srgbClr val="0D0D0D"/>
                </a:solidFill>
                <a:latin typeface="Times New Roman"/>
                <a:ea typeface="黑体"/>
                <a:cs typeface="Arial"/>
              </a:rPr>
              <a:t>n</a:t>
            </a:r>
            <a:r>
              <a:rPr lang="en-US" altLang="zh-CN">
                <a:solidFill>
                  <a:srgbClr val="0D0D0D"/>
                </a:solidFill>
                <a:latin typeface="Times New Roman"/>
                <a:ea typeface="黑体"/>
                <a:cs typeface="Arial"/>
              </a:rPr>
              <a:t>g</a:t>
            </a:r>
            <a:r>
              <a:rPr lang="zh-CN" altLang="en-US">
                <a:solidFill>
                  <a:srgbClr val="0D0D0D"/>
                </a:solidFill>
                <a:latin typeface="Times New Roman"/>
                <a:ea typeface="黑体"/>
                <a:cs typeface="Arial"/>
              </a:rPr>
              <a:t> </a:t>
            </a:r>
            <a:r>
              <a:rPr lang="zh-CN">
                <a:solidFill>
                  <a:srgbClr val="0D0D0D"/>
                </a:solidFill>
                <a:latin typeface="Times New Roman"/>
                <a:ea typeface="黑体"/>
                <a:cs typeface="Arial"/>
              </a:rPr>
              <a:t>t</a:t>
            </a:r>
            <a:r>
              <a:rPr lang="en-US" altLang="zh-CN">
                <a:solidFill>
                  <a:srgbClr val="0D0D0D"/>
                </a:solidFill>
                <a:latin typeface="Times New Roman"/>
                <a:ea typeface="黑体"/>
                <a:cs typeface="Arial"/>
              </a:rPr>
              <a:t>he</a:t>
            </a:r>
            <a:r>
              <a:rPr lang="zh-CN" altLang="en-US">
                <a:solidFill>
                  <a:srgbClr val="0D0D0D"/>
                </a:solidFill>
                <a:latin typeface="Times New Roman"/>
                <a:ea typeface="黑体"/>
                <a:cs typeface="Arial"/>
              </a:rPr>
              <a:t> </a:t>
            </a:r>
            <a:r>
              <a:rPr lang="en-US" altLang="zh-CN">
                <a:solidFill>
                  <a:srgbClr val="0D0D0D"/>
                </a:solidFill>
                <a:latin typeface="Times New Roman"/>
                <a:ea typeface="黑体"/>
                <a:cs typeface="Arial"/>
              </a:rPr>
              <a:t>l</a:t>
            </a:r>
            <a:r>
              <a:rPr lang="zh-CN">
                <a:solidFill>
                  <a:srgbClr val="0D0D0D"/>
                </a:solidFill>
                <a:latin typeface="Times New Roman"/>
                <a:ea typeface="黑体"/>
                <a:cs typeface="Arial"/>
              </a:rPr>
              <a:t>a</a:t>
            </a:r>
            <a:r>
              <a:rPr lang="en-US" altLang="zh-CN" err="1">
                <a:solidFill>
                  <a:srgbClr val="0D0D0D"/>
                </a:solidFill>
                <a:latin typeface="Times New Roman"/>
                <a:ea typeface="黑体"/>
                <a:cs typeface="Arial"/>
              </a:rPr>
              <a:t>st</a:t>
            </a:r>
            <a:r>
              <a:rPr lang="zh-CN" altLang="en-US">
                <a:solidFill>
                  <a:srgbClr val="0D0D0D"/>
                </a:solidFill>
                <a:latin typeface="Times New Roman"/>
                <a:ea typeface="黑体"/>
                <a:cs typeface="Arial"/>
              </a:rPr>
              <a:t> </a:t>
            </a:r>
            <a:r>
              <a:rPr lang="zh-CN">
                <a:solidFill>
                  <a:srgbClr val="0D0D0D"/>
                </a:solidFill>
                <a:latin typeface="Times New Roman"/>
                <a:ea typeface="黑体"/>
                <a:cs typeface="Arial"/>
              </a:rPr>
              <a:t>l</a:t>
            </a:r>
            <a:r>
              <a:rPr lang="en-US" altLang="zh-CN">
                <a:solidFill>
                  <a:srgbClr val="0D0D0D"/>
                </a:solidFill>
                <a:latin typeface="Times New Roman"/>
                <a:ea typeface="黑体"/>
                <a:cs typeface="Arial"/>
              </a:rPr>
              <a:t>ay</a:t>
            </a:r>
            <a:r>
              <a:rPr lang="zh-CN">
                <a:solidFill>
                  <a:srgbClr val="0D0D0D"/>
                </a:solidFill>
                <a:latin typeface="Times New Roman"/>
                <a:ea typeface="黑体"/>
                <a:cs typeface="Arial"/>
              </a:rPr>
              <a:t>e</a:t>
            </a:r>
            <a:r>
              <a:rPr lang="en-US" altLang="zh-CN">
                <a:solidFill>
                  <a:srgbClr val="0D0D0D"/>
                </a:solidFill>
                <a:latin typeface="Times New Roman"/>
                <a:ea typeface="黑体"/>
                <a:cs typeface="Arial"/>
              </a:rPr>
              <a:t>r</a:t>
            </a:r>
            <a:r>
              <a:rPr lang="zh-CN" altLang="en-US">
                <a:solidFill>
                  <a:srgbClr val="0D0D0D"/>
                </a:solidFill>
                <a:latin typeface="Times New Roman"/>
                <a:ea typeface="黑体"/>
                <a:cs typeface="Arial"/>
              </a:rPr>
              <a:t> </a:t>
            </a:r>
            <a:r>
              <a:rPr lang="en-US" altLang="zh-CN">
                <a:solidFill>
                  <a:srgbClr val="0D0D0D"/>
                </a:solidFill>
                <a:latin typeface="Times New Roman"/>
                <a:ea typeface="黑体"/>
                <a:cs typeface="Arial"/>
              </a:rPr>
              <a:t>of</a:t>
            </a:r>
            <a:r>
              <a:rPr lang="zh-CN" altLang="en-US">
                <a:solidFill>
                  <a:srgbClr val="0D0D0D"/>
                </a:solidFill>
                <a:latin typeface="Times New Roman"/>
                <a:ea typeface="黑体"/>
                <a:cs typeface="Arial"/>
              </a:rPr>
              <a:t> </a:t>
            </a:r>
            <a:r>
              <a:rPr lang="en-US" altLang="zh-CN">
                <a:solidFill>
                  <a:srgbClr val="0D0D0D"/>
                </a:solidFill>
                <a:latin typeface="Times New Roman"/>
                <a:ea typeface="黑体"/>
                <a:cs typeface="Arial"/>
              </a:rPr>
              <a:t>t</a:t>
            </a:r>
            <a:r>
              <a:rPr lang="zh-CN">
                <a:solidFill>
                  <a:srgbClr val="0D0D0D"/>
                </a:solidFill>
                <a:latin typeface="Times New Roman"/>
                <a:ea typeface="黑体"/>
                <a:cs typeface="Arial"/>
              </a:rPr>
              <a:t>he </a:t>
            </a:r>
            <a:r>
              <a:rPr lang="en-US" altLang="zh-CN">
                <a:solidFill>
                  <a:srgbClr val="0D0D0D"/>
                </a:solidFill>
                <a:latin typeface="Times New Roman"/>
                <a:ea typeface="黑体"/>
                <a:cs typeface="Arial"/>
              </a:rPr>
              <a:t>d</a:t>
            </a:r>
            <a:r>
              <a:rPr lang="zh-CN">
                <a:solidFill>
                  <a:srgbClr val="0D0D0D"/>
                </a:solidFill>
                <a:latin typeface="Times New Roman"/>
                <a:ea typeface="黑体"/>
                <a:cs typeface="Arial"/>
              </a:rPr>
              <a:t>et</a:t>
            </a:r>
            <a:r>
              <a:rPr lang="en-US" altLang="zh-CN" err="1">
                <a:solidFill>
                  <a:srgbClr val="0D0D0D"/>
                </a:solidFill>
                <a:latin typeface="Times New Roman"/>
                <a:ea typeface="黑体"/>
                <a:cs typeface="Arial"/>
              </a:rPr>
              <a:t>ec</a:t>
            </a:r>
            <a:r>
              <a:rPr lang="zh-CN">
                <a:solidFill>
                  <a:srgbClr val="0D0D0D"/>
                </a:solidFill>
                <a:latin typeface="Times New Roman"/>
                <a:ea typeface="黑体"/>
                <a:cs typeface="Arial"/>
              </a:rPr>
              <a:t>tion head </a:t>
            </a:r>
            <a:r>
              <a:rPr lang="en-US" altLang="zh-CN" err="1">
                <a:solidFill>
                  <a:srgbClr val="0D0D0D"/>
                </a:solidFill>
                <a:latin typeface="Times New Roman"/>
                <a:ea typeface="黑体"/>
                <a:cs typeface="Arial"/>
              </a:rPr>
              <a:t>wh</a:t>
            </a:r>
            <a:r>
              <a:rPr lang="zh-CN">
                <a:solidFill>
                  <a:srgbClr val="0D0D0D"/>
                </a:solidFill>
                <a:latin typeface="Times New Roman"/>
                <a:ea typeface="黑体"/>
                <a:cs typeface="Arial"/>
              </a:rPr>
              <a:t>ile free</a:t>
            </a:r>
            <a:r>
              <a:rPr lang="en-US" altLang="zh-CN">
                <a:solidFill>
                  <a:srgbClr val="0D0D0D"/>
                </a:solidFill>
                <a:latin typeface="Times New Roman"/>
                <a:ea typeface="黑体"/>
                <a:cs typeface="Arial"/>
              </a:rPr>
              <a:t>z</a:t>
            </a:r>
            <a:r>
              <a:rPr lang="zh-CN">
                <a:solidFill>
                  <a:srgbClr val="0D0D0D"/>
                </a:solidFill>
                <a:latin typeface="Times New Roman"/>
                <a:ea typeface="黑体"/>
                <a:cs typeface="Arial"/>
              </a:rPr>
              <a:t>in</a:t>
            </a:r>
            <a:r>
              <a:rPr lang="en-US" altLang="zh-CN">
                <a:solidFill>
                  <a:srgbClr val="0D0D0D"/>
                </a:solidFill>
                <a:latin typeface="Times New Roman"/>
                <a:ea typeface="黑体"/>
                <a:cs typeface="Arial"/>
              </a:rPr>
              <a:t>g</a:t>
            </a:r>
            <a:r>
              <a:rPr lang="zh-CN" altLang="en-US">
                <a:solidFill>
                  <a:srgbClr val="0D0D0D"/>
                </a:solidFill>
                <a:latin typeface="Times New Roman"/>
                <a:ea typeface="黑体"/>
                <a:cs typeface="Arial"/>
              </a:rPr>
              <a:t> </a:t>
            </a:r>
            <a:r>
              <a:rPr lang="zh-CN">
                <a:solidFill>
                  <a:srgbClr val="0D0D0D"/>
                </a:solidFill>
                <a:latin typeface="Times New Roman"/>
                <a:ea typeface="黑体"/>
                <a:cs typeface="Arial"/>
              </a:rPr>
              <a:t>the</a:t>
            </a:r>
            <a:r>
              <a:rPr lang="zh-CN" altLang="en-US">
                <a:solidFill>
                  <a:srgbClr val="0D0D0D"/>
                </a:solidFill>
                <a:latin typeface="Times New Roman"/>
                <a:ea typeface="黑体"/>
                <a:cs typeface="Arial"/>
              </a:rPr>
              <a:t> </a:t>
            </a:r>
            <a:r>
              <a:rPr lang="zh-CN">
                <a:solidFill>
                  <a:srgbClr val="0D0D0D"/>
                </a:solidFill>
                <a:latin typeface="Times New Roman"/>
                <a:ea typeface="黑体"/>
                <a:cs typeface="Arial"/>
              </a:rPr>
              <a:t>res</a:t>
            </a:r>
            <a:r>
              <a:rPr lang="en-US" altLang="zh-CN">
                <a:solidFill>
                  <a:srgbClr val="0D0D0D"/>
                </a:solidFill>
                <a:latin typeface="Times New Roman"/>
                <a:ea typeface="黑体"/>
                <a:cs typeface="Arial"/>
              </a:rPr>
              <a:t>t</a:t>
            </a:r>
            <a:r>
              <a:rPr lang="zh-CN" altLang="en-US">
                <a:solidFill>
                  <a:srgbClr val="0D0D0D"/>
                </a:solidFill>
                <a:latin typeface="Times New Roman"/>
                <a:ea typeface="黑体"/>
                <a:cs typeface="Arial"/>
              </a:rPr>
              <a:t> </a:t>
            </a:r>
            <a:r>
              <a:rPr lang="en-US" altLang="zh-CN">
                <a:solidFill>
                  <a:srgbClr val="0D0D0D"/>
                </a:solidFill>
                <a:latin typeface="Times New Roman"/>
                <a:ea typeface="黑体"/>
                <a:cs typeface="Arial"/>
              </a:rPr>
              <a:t>o</a:t>
            </a:r>
            <a:r>
              <a:rPr lang="zh-CN">
                <a:solidFill>
                  <a:srgbClr val="0D0D0D"/>
                </a:solidFill>
                <a:latin typeface="Times New Roman"/>
                <a:ea typeface="黑体"/>
                <a:cs typeface="Arial"/>
              </a:rPr>
              <a:t>f the p</a:t>
            </a:r>
            <a:r>
              <a:rPr lang="en-US" altLang="zh-CN">
                <a:solidFill>
                  <a:srgbClr val="0D0D0D"/>
                </a:solidFill>
                <a:latin typeface="Times New Roman"/>
                <a:ea typeface="黑体"/>
                <a:cs typeface="Arial"/>
              </a:rPr>
              <a:t>a</a:t>
            </a:r>
            <a:r>
              <a:rPr lang="zh-CN">
                <a:solidFill>
                  <a:srgbClr val="0D0D0D"/>
                </a:solidFill>
                <a:latin typeface="Times New Roman"/>
                <a:ea typeface="黑体"/>
                <a:cs typeface="Arial"/>
              </a:rPr>
              <a:t>r</a:t>
            </a:r>
            <a:r>
              <a:rPr lang="en-US" altLang="zh-CN">
                <a:solidFill>
                  <a:srgbClr val="0D0D0D"/>
                </a:solidFill>
                <a:latin typeface="Times New Roman"/>
                <a:ea typeface="黑体"/>
                <a:cs typeface="Arial"/>
              </a:rPr>
              <a:t>am</a:t>
            </a:r>
            <a:r>
              <a:rPr lang="zh-CN">
                <a:solidFill>
                  <a:srgbClr val="0D0D0D"/>
                </a:solidFill>
                <a:latin typeface="Times New Roman"/>
                <a:ea typeface="黑体"/>
                <a:cs typeface="Arial"/>
              </a:rPr>
              <a:t>et</a:t>
            </a:r>
            <a:r>
              <a:rPr lang="en-US" altLang="zh-CN">
                <a:solidFill>
                  <a:srgbClr val="0D0D0D"/>
                </a:solidFill>
                <a:latin typeface="Times New Roman"/>
                <a:ea typeface="黑体"/>
                <a:cs typeface="Arial"/>
              </a:rPr>
              <a:t>er</a:t>
            </a:r>
            <a:r>
              <a:rPr lang="zh-CN">
                <a:solidFill>
                  <a:srgbClr val="0D0D0D"/>
                </a:solidFill>
                <a:latin typeface="Times New Roman"/>
                <a:ea typeface="黑体"/>
                <a:cs typeface="Arial"/>
              </a:rPr>
              <a:t>s</a:t>
            </a:r>
            <a:endParaRPr lang="zh-CN" altLang="en-US">
              <a:latin typeface="Times New Roman"/>
              <a:ea typeface="黑体"/>
              <a:cs typeface="Arial"/>
            </a:endParaRPr>
          </a:p>
          <a:p>
            <a:pPr lvl="1" indent="0">
              <a:lnSpc>
                <a:spcPct val="100000"/>
              </a:lnSpc>
            </a:pPr>
            <a:r>
              <a:rPr lang="en-US" altLang="zh-CN" sz="2000" b="1">
                <a:solidFill>
                  <a:srgbClr val="0D0D0D"/>
                </a:solidFill>
                <a:latin typeface="Times New Roman"/>
                <a:ea typeface="黑体"/>
                <a:cs typeface="Arial"/>
              </a:rPr>
              <a:t>Epoch</a:t>
            </a:r>
            <a:r>
              <a:rPr lang="zh-CN" sz="2000" b="1">
                <a:solidFill>
                  <a:srgbClr val="0D0D0D"/>
                </a:solidFill>
                <a:latin typeface="Times New Roman"/>
                <a:ea typeface="黑体"/>
                <a:cs typeface="Arial"/>
              </a:rPr>
              <a:t>s</a:t>
            </a:r>
            <a:r>
              <a:rPr lang="zh-CN" altLang="en-US" sz="2000" b="1">
                <a:solidFill>
                  <a:srgbClr val="0D0D0D"/>
                </a:solidFill>
                <a:latin typeface="Times New Roman"/>
                <a:ea typeface="黑体"/>
                <a:cs typeface="Arial"/>
              </a:rPr>
              <a:t> </a:t>
            </a:r>
            <a:r>
              <a:rPr lang="en-US" altLang="zh-CN" sz="2000" b="1">
                <a:solidFill>
                  <a:srgbClr val="0D0D0D"/>
                </a:solidFill>
                <a:latin typeface="Times New Roman"/>
                <a:ea typeface="黑体"/>
                <a:cs typeface="Arial"/>
              </a:rPr>
              <a:t>Exp</a:t>
            </a:r>
            <a:r>
              <a:rPr lang="zh-CN" sz="2000" b="1">
                <a:solidFill>
                  <a:srgbClr val="0D0D0D"/>
                </a:solidFill>
                <a:latin typeface="Times New Roman"/>
                <a:ea typeface="黑体"/>
                <a:cs typeface="Arial"/>
              </a:rPr>
              <a:t>e</a:t>
            </a:r>
            <a:r>
              <a:rPr lang="en-US" altLang="zh-CN" sz="2000" b="1" err="1">
                <a:solidFill>
                  <a:srgbClr val="0D0D0D"/>
                </a:solidFill>
                <a:latin typeface="Times New Roman"/>
                <a:ea typeface="黑体"/>
                <a:cs typeface="Arial"/>
              </a:rPr>
              <a:t>ri</a:t>
            </a:r>
            <a:r>
              <a:rPr lang="zh-CN" sz="2000" b="1">
                <a:solidFill>
                  <a:srgbClr val="0D0D0D"/>
                </a:solidFill>
                <a:latin typeface="Times New Roman"/>
                <a:ea typeface="黑体"/>
                <a:cs typeface="Arial"/>
              </a:rPr>
              <a:t>mentation</a:t>
            </a:r>
            <a:r>
              <a:rPr lang="en-US" altLang="zh-CN" sz="2000" b="1">
                <a:solidFill>
                  <a:srgbClr val="0D0D0D"/>
                </a:solidFill>
                <a:latin typeface="Times New Roman"/>
                <a:ea typeface="黑体"/>
                <a:cs typeface="Arial"/>
              </a:rPr>
              <a:t>:</a:t>
            </a:r>
            <a:r>
              <a:rPr lang="zh-CN" altLang="en-US" sz="2000">
                <a:solidFill>
                  <a:srgbClr val="0D0D0D"/>
                </a:solidFill>
                <a:latin typeface="Times New Roman"/>
                <a:ea typeface="黑体"/>
                <a:cs typeface="Arial"/>
              </a:rPr>
              <a:t> tra</a:t>
            </a:r>
            <a:r>
              <a:rPr lang="en-US" altLang="en-US" sz="2000">
                <a:solidFill>
                  <a:srgbClr val="0D0D0D"/>
                </a:solidFill>
                <a:latin typeface="Times New Roman"/>
                <a:ea typeface="黑体"/>
                <a:cs typeface="Arial"/>
              </a:rPr>
              <a:t>in</a:t>
            </a:r>
            <a:r>
              <a:rPr lang="zh-CN" sz="2000">
                <a:solidFill>
                  <a:srgbClr val="0D0D0D"/>
                </a:solidFill>
                <a:latin typeface="Times New Roman"/>
                <a:ea typeface="黑体"/>
                <a:cs typeface="Arial"/>
              </a:rPr>
              <a:t> </a:t>
            </a:r>
            <a:r>
              <a:rPr lang="en-US" altLang="zh-CN" sz="2000">
                <a:solidFill>
                  <a:srgbClr val="0D0D0D"/>
                </a:solidFill>
                <a:latin typeface="Times New Roman"/>
                <a:ea typeface="黑体"/>
                <a:cs typeface="Arial"/>
              </a:rPr>
              <a:t>d</a:t>
            </a:r>
            <a:r>
              <a:rPr lang="zh-CN" sz="2000">
                <a:solidFill>
                  <a:srgbClr val="0D0D0D"/>
                </a:solidFill>
                <a:latin typeface="Times New Roman"/>
                <a:ea typeface="黑体"/>
                <a:cs typeface="Arial"/>
              </a:rPr>
              <a:t>i</a:t>
            </a:r>
            <a:r>
              <a:rPr lang="en-US" altLang="zh-CN" sz="2000" err="1">
                <a:solidFill>
                  <a:srgbClr val="0D0D0D"/>
                </a:solidFill>
                <a:latin typeface="Times New Roman"/>
                <a:ea typeface="黑体"/>
                <a:cs typeface="Arial"/>
              </a:rPr>
              <a:t>ffer</a:t>
            </a:r>
            <a:r>
              <a:rPr lang="zh-CN" sz="2000">
                <a:solidFill>
                  <a:srgbClr val="0D0D0D"/>
                </a:solidFill>
                <a:latin typeface="Times New Roman"/>
                <a:ea typeface="黑体"/>
                <a:cs typeface="Arial"/>
              </a:rPr>
              <a:t>e</a:t>
            </a:r>
            <a:r>
              <a:rPr lang="en-US" altLang="zh-CN" sz="2000" err="1">
                <a:solidFill>
                  <a:srgbClr val="0D0D0D"/>
                </a:solidFill>
                <a:latin typeface="Times New Roman"/>
                <a:ea typeface="黑体"/>
                <a:cs typeface="Arial"/>
              </a:rPr>
              <a:t>nt</a:t>
            </a:r>
            <a:r>
              <a:rPr lang="zh-CN" sz="2000">
                <a:solidFill>
                  <a:srgbClr val="0D0D0D"/>
                </a:solidFill>
                <a:latin typeface="Times New Roman"/>
                <a:ea typeface="黑体"/>
                <a:cs typeface="Arial"/>
              </a:rPr>
              <a:t> </a:t>
            </a:r>
            <a:r>
              <a:rPr lang="en-US" altLang="zh-CN" sz="2000">
                <a:solidFill>
                  <a:srgbClr val="0D0D0D"/>
                </a:solidFill>
                <a:latin typeface="Times New Roman"/>
                <a:ea typeface="黑体"/>
                <a:cs typeface="Arial"/>
              </a:rPr>
              <a:t>epochs</a:t>
            </a:r>
            <a:r>
              <a:rPr lang="zh-CN" altLang="en-US" sz="2000">
                <a:solidFill>
                  <a:srgbClr val="0D0D0D"/>
                </a:solidFill>
                <a:latin typeface="Times New Roman"/>
                <a:ea typeface="黑体"/>
                <a:cs typeface="Arial"/>
              </a:rPr>
              <a:t> </a:t>
            </a:r>
            <a:r>
              <a:rPr lang="zh-CN" sz="2000">
                <a:solidFill>
                  <a:srgbClr val="0D0D0D"/>
                </a:solidFill>
                <a:latin typeface="Times New Roman"/>
                <a:ea typeface="黑体"/>
                <a:cs typeface="Arial"/>
              </a:rPr>
              <a:t>to d</a:t>
            </a:r>
            <a:r>
              <a:rPr lang="en-US" altLang="zh-CN" sz="2000" err="1">
                <a:solidFill>
                  <a:srgbClr val="0D0D0D"/>
                </a:solidFill>
                <a:latin typeface="Times New Roman"/>
                <a:ea typeface="黑体"/>
                <a:cs typeface="Arial"/>
              </a:rPr>
              <a:t>ete</a:t>
            </a:r>
            <a:r>
              <a:rPr lang="zh-CN" sz="2000">
                <a:solidFill>
                  <a:srgbClr val="0D0D0D"/>
                </a:solidFill>
                <a:latin typeface="Times New Roman"/>
                <a:ea typeface="黑体"/>
                <a:cs typeface="Arial"/>
              </a:rPr>
              <a:t>r</a:t>
            </a:r>
            <a:r>
              <a:rPr lang="en-US" altLang="zh-CN" sz="2000">
                <a:solidFill>
                  <a:srgbClr val="0D0D0D"/>
                </a:solidFill>
                <a:latin typeface="Times New Roman"/>
                <a:ea typeface="黑体"/>
                <a:cs typeface="Arial"/>
              </a:rPr>
              <a:t>mine</a:t>
            </a:r>
            <a:r>
              <a:rPr lang="zh-CN" altLang="en-US" sz="2000">
                <a:solidFill>
                  <a:srgbClr val="0D0D0D"/>
                </a:solidFill>
                <a:latin typeface="Times New Roman"/>
                <a:ea typeface="黑体"/>
                <a:cs typeface="Arial"/>
              </a:rPr>
              <a:t> </a:t>
            </a:r>
            <a:r>
              <a:rPr lang="en-US" altLang="zh-CN" sz="2000">
                <a:solidFill>
                  <a:srgbClr val="0D0D0D"/>
                </a:solidFill>
                <a:latin typeface="Times New Roman"/>
                <a:ea typeface="黑体"/>
                <a:cs typeface="Arial"/>
              </a:rPr>
              <a:t>the</a:t>
            </a:r>
            <a:r>
              <a:rPr lang="zh-CN" altLang="en-US" sz="2000">
                <a:solidFill>
                  <a:srgbClr val="0D0D0D"/>
                </a:solidFill>
                <a:latin typeface="Times New Roman"/>
                <a:ea typeface="黑体"/>
                <a:cs typeface="Arial"/>
              </a:rPr>
              <a:t> </a:t>
            </a:r>
            <a:r>
              <a:rPr lang="en-US" altLang="zh-CN" sz="2000">
                <a:solidFill>
                  <a:srgbClr val="0D0D0D"/>
                </a:solidFill>
                <a:latin typeface="Times New Roman"/>
                <a:ea typeface="黑体"/>
                <a:cs typeface="Arial"/>
              </a:rPr>
              <a:t>opt</a:t>
            </a:r>
            <a:r>
              <a:rPr lang="zh-CN" sz="2000">
                <a:solidFill>
                  <a:srgbClr val="0D0D0D"/>
                </a:solidFill>
                <a:latin typeface="Times New Roman"/>
                <a:ea typeface="黑体"/>
                <a:cs typeface="Arial"/>
              </a:rPr>
              <a:t>i</a:t>
            </a:r>
            <a:r>
              <a:rPr lang="en-US" altLang="zh-CN" sz="2000">
                <a:solidFill>
                  <a:srgbClr val="0D0D0D"/>
                </a:solidFill>
                <a:latin typeface="Times New Roman"/>
                <a:ea typeface="黑体"/>
                <a:cs typeface="Arial"/>
              </a:rPr>
              <a:t>m</a:t>
            </a:r>
            <a:r>
              <a:rPr lang="zh-CN" sz="2000">
                <a:solidFill>
                  <a:srgbClr val="0D0D0D"/>
                </a:solidFill>
                <a:latin typeface="Times New Roman"/>
                <a:ea typeface="黑体"/>
                <a:cs typeface="Arial"/>
              </a:rPr>
              <a:t>al</a:t>
            </a:r>
            <a:r>
              <a:rPr lang="zh-CN" altLang="en-US" sz="2000">
                <a:solidFill>
                  <a:srgbClr val="0D0D0D"/>
                </a:solidFill>
                <a:latin typeface="Times New Roman"/>
                <a:ea typeface="黑体"/>
                <a:cs typeface="Arial"/>
              </a:rPr>
              <a:t> </a:t>
            </a:r>
            <a:r>
              <a:rPr lang="en-US" altLang="zh-CN" sz="2000">
                <a:solidFill>
                  <a:srgbClr val="0D0D0D"/>
                </a:solidFill>
                <a:latin typeface="Times New Roman"/>
                <a:ea typeface="黑体"/>
                <a:cs typeface="Arial"/>
              </a:rPr>
              <a:t>dur</a:t>
            </a:r>
            <a:r>
              <a:rPr lang="zh-CN" sz="2000">
                <a:solidFill>
                  <a:srgbClr val="0D0D0D"/>
                </a:solidFill>
                <a:latin typeface="Times New Roman"/>
                <a:ea typeface="黑体"/>
                <a:cs typeface="Arial"/>
              </a:rPr>
              <a:t>a</a:t>
            </a:r>
            <a:r>
              <a:rPr lang="en-US" altLang="zh-CN" sz="2000" err="1">
                <a:solidFill>
                  <a:srgbClr val="0D0D0D"/>
                </a:solidFill>
                <a:latin typeface="Times New Roman"/>
                <a:ea typeface="黑体"/>
                <a:cs typeface="Arial"/>
              </a:rPr>
              <a:t>tion</a:t>
            </a:r>
            <a:r>
              <a:rPr lang="zh-CN" altLang="en-US" sz="2000">
                <a:solidFill>
                  <a:srgbClr val="0D0D0D"/>
                </a:solidFill>
                <a:latin typeface="Times New Roman"/>
                <a:ea typeface="黑体"/>
                <a:cs typeface="Arial"/>
              </a:rPr>
              <a:t> </a:t>
            </a:r>
            <a:r>
              <a:rPr lang="en-US" altLang="zh-CN" sz="2000" err="1">
                <a:solidFill>
                  <a:srgbClr val="0D0D0D"/>
                </a:solidFill>
                <a:latin typeface="Times New Roman"/>
                <a:ea typeface="黑体"/>
                <a:cs typeface="Arial"/>
              </a:rPr>
              <a:t>fo</a:t>
            </a:r>
            <a:r>
              <a:rPr lang="zh-CN" sz="2000">
                <a:solidFill>
                  <a:srgbClr val="0D0D0D"/>
                </a:solidFill>
                <a:latin typeface="Times New Roman"/>
                <a:ea typeface="黑体"/>
                <a:cs typeface="Arial"/>
              </a:rPr>
              <a:t>r</a:t>
            </a:r>
            <a:r>
              <a:rPr lang="zh-CN" altLang="en-US" sz="2000">
                <a:solidFill>
                  <a:srgbClr val="0D0D0D"/>
                </a:solidFill>
                <a:latin typeface="Times New Roman"/>
                <a:ea typeface="黑体"/>
                <a:cs typeface="Arial"/>
              </a:rPr>
              <a:t> </a:t>
            </a:r>
            <a:r>
              <a:rPr lang="en-US" altLang="zh-CN" sz="2000">
                <a:solidFill>
                  <a:srgbClr val="0D0D0D"/>
                </a:solidFill>
                <a:latin typeface="Times New Roman"/>
                <a:ea typeface="黑体"/>
                <a:cs typeface="Arial"/>
              </a:rPr>
              <a:t>the</a:t>
            </a:r>
            <a:r>
              <a:rPr lang="zh-CN" altLang="en-US" sz="2000">
                <a:solidFill>
                  <a:srgbClr val="0D0D0D"/>
                </a:solidFill>
                <a:latin typeface="Times New Roman"/>
                <a:ea typeface="黑体"/>
                <a:cs typeface="Arial"/>
              </a:rPr>
              <a:t> </a:t>
            </a:r>
            <a:r>
              <a:rPr lang="en-US" altLang="zh-CN" sz="2000">
                <a:solidFill>
                  <a:srgbClr val="0D0D0D"/>
                </a:solidFill>
                <a:latin typeface="Times New Roman"/>
                <a:ea typeface="黑体"/>
                <a:cs typeface="Arial"/>
              </a:rPr>
              <a:t>best</a:t>
            </a:r>
            <a:r>
              <a:rPr lang="zh-CN" altLang="en-US" sz="2000">
                <a:solidFill>
                  <a:srgbClr val="0D0D0D"/>
                </a:solidFill>
                <a:latin typeface="Times New Roman"/>
                <a:ea typeface="黑体"/>
                <a:cs typeface="Arial"/>
              </a:rPr>
              <a:t> </a:t>
            </a:r>
            <a:r>
              <a:rPr lang="en-US" altLang="zh-CN" sz="2000">
                <a:solidFill>
                  <a:srgbClr val="0D0D0D"/>
                </a:solidFill>
                <a:latin typeface="Times New Roman"/>
                <a:ea typeface="黑体"/>
                <a:cs typeface="Arial"/>
              </a:rPr>
              <a:t>p</a:t>
            </a:r>
            <a:r>
              <a:rPr lang="zh-CN" sz="2000">
                <a:solidFill>
                  <a:srgbClr val="0D0D0D"/>
                </a:solidFill>
                <a:latin typeface="Times New Roman"/>
                <a:ea typeface="黑体"/>
                <a:cs typeface="Arial"/>
              </a:rPr>
              <a:t>e</a:t>
            </a:r>
            <a:r>
              <a:rPr lang="en-US" altLang="zh-CN" sz="2000" err="1">
                <a:solidFill>
                  <a:srgbClr val="0D0D0D"/>
                </a:solidFill>
                <a:latin typeface="Times New Roman"/>
                <a:ea typeface="黑体"/>
                <a:cs typeface="Arial"/>
              </a:rPr>
              <a:t>rform</a:t>
            </a:r>
            <a:r>
              <a:rPr lang="zh-CN" sz="2000">
                <a:solidFill>
                  <a:srgbClr val="0D0D0D"/>
                </a:solidFill>
                <a:latin typeface="Times New Roman"/>
                <a:ea typeface="黑体"/>
                <a:cs typeface="Arial"/>
              </a:rPr>
              <a:t>a</a:t>
            </a:r>
            <a:r>
              <a:rPr lang="en-US" altLang="zh-CN" sz="2000" err="1">
                <a:solidFill>
                  <a:srgbClr val="0D0D0D"/>
                </a:solidFill>
                <a:latin typeface="Times New Roman"/>
                <a:ea typeface="黑体"/>
                <a:cs typeface="Arial"/>
              </a:rPr>
              <a:t>nce</a:t>
            </a:r>
            <a:r>
              <a:rPr lang="en-US" altLang="zh-CN" sz="2000">
                <a:solidFill>
                  <a:srgbClr val="0D0D0D"/>
                </a:solidFill>
                <a:latin typeface="Times New Roman"/>
                <a:ea typeface="黑体"/>
                <a:cs typeface="Arial"/>
              </a:rPr>
              <a:t>.</a:t>
            </a:r>
            <a:endParaRPr lang="zh-CN" sz="2000">
              <a:latin typeface="Times New Roman"/>
              <a:ea typeface="黑体"/>
            </a:endParaRPr>
          </a:p>
          <a:p>
            <a:pPr indent="0">
              <a:lnSpc>
                <a:spcPct val="100000"/>
              </a:lnSpc>
              <a:spcBef>
                <a:spcPts val="500"/>
              </a:spcBef>
            </a:pPr>
            <a:endParaRPr lang="zh-CN" altLang="en-US">
              <a:solidFill>
                <a:srgbClr val="000000"/>
              </a:solidFill>
              <a:latin typeface="Times New Roman"/>
              <a:ea typeface="黑体"/>
            </a:endParaRPr>
          </a:p>
        </p:txBody>
      </p:sp>
      <p:sp>
        <p:nvSpPr>
          <p:cNvPr id="4" name="灯片编号占位符 3">
            <a:extLst>
              <a:ext uri="{FF2B5EF4-FFF2-40B4-BE49-F238E27FC236}">
                <a16:creationId xmlns:a16="http://schemas.microsoft.com/office/drawing/2014/main" id="{9A042E57-3C06-D5E0-5C2B-880F5547319E}"/>
              </a:ext>
            </a:extLst>
          </p:cNvPr>
          <p:cNvSpPr>
            <a:spLocks noGrp="1"/>
          </p:cNvSpPr>
          <p:nvPr>
            <p:ph type="sldNum" sz="quarter" idx="4"/>
          </p:nvPr>
        </p:nvSpPr>
        <p:spPr/>
        <p:txBody>
          <a:bodyPr/>
          <a:lstStyle/>
          <a:p>
            <a:r>
              <a:rPr lang="en-SG"/>
              <a:t>Page </a:t>
            </a:r>
            <a:fld id="{2F63C605-4FC6-46DE-BC90-871762EA3F52}" type="slidenum">
              <a:rPr lang="en-SG" smtClean="0"/>
              <a:pPr/>
              <a:t>13</a:t>
            </a:fld>
            <a:endParaRPr lang="en-SG"/>
          </a:p>
        </p:txBody>
      </p:sp>
    </p:spTree>
    <p:extLst>
      <p:ext uri="{BB962C8B-B14F-4D97-AF65-F5344CB8AC3E}">
        <p14:creationId xmlns:p14="http://schemas.microsoft.com/office/powerpoint/2010/main" val="15510721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0364F3-5930-EB10-FABE-4DAC223E18E0}"/>
              </a:ext>
            </a:extLst>
          </p:cNvPr>
          <p:cNvSpPr>
            <a:spLocks noGrp="1"/>
          </p:cNvSpPr>
          <p:nvPr>
            <p:ph type="title"/>
          </p:nvPr>
        </p:nvSpPr>
        <p:spPr/>
        <p:txBody>
          <a:bodyPr/>
          <a:lstStyle/>
          <a:p>
            <a:r>
              <a:rPr lang="zh-CN" altLang="en-US">
                <a:latin typeface="Arial"/>
                <a:ea typeface="黑体"/>
                <a:cs typeface="Arial"/>
              </a:rPr>
              <a:t>2.3.1 Object Dection Results</a:t>
            </a:r>
            <a:endParaRPr lang="zh-CN" altLang="en-US"/>
          </a:p>
        </p:txBody>
      </p:sp>
      <p:sp>
        <p:nvSpPr>
          <p:cNvPr id="4" name="灯片编号占位符 3">
            <a:extLst>
              <a:ext uri="{FF2B5EF4-FFF2-40B4-BE49-F238E27FC236}">
                <a16:creationId xmlns:a16="http://schemas.microsoft.com/office/drawing/2014/main" id="{9A042E57-3C06-D5E0-5C2B-880F5547319E}"/>
              </a:ext>
            </a:extLst>
          </p:cNvPr>
          <p:cNvSpPr>
            <a:spLocks noGrp="1"/>
          </p:cNvSpPr>
          <p:nvPr>
            <p:ph type="sldNum" sz="quarter" idx="4"/>
          </p:nvPr>
        </p:nvSpPr>
        <p:spPr/>
        <p:txBody>
          <a:bodyPr/>
          <a:lstStyle/>
          <a:p>
            <a:r>
              <a:rPr lang="en-SG"/>
              <a:t>Page </a:t>
            </a:r>
            <a:fld id="{2F63C605-4FC6-46DE-BC90-871762EA3F52}" type="slidenum">
              <a:rPr lang="en-SG" smtClean="0"/>
              <a:pPr/>
              <a:t>14</a:t>
            </a:fld>
            <a:endParaRPr lang="en-SG"/>
          </a:p>
        </p:txBody>
      </p:sp>
      <p:sp>
        <p:nvSpPr>
          <p:cNvPr id="8" name="灯片编号占位符 3">
            <a:extLst>
              <a:ext uri="{FF2B5EF4-FFF2-40B4-BE49-F238E27FC236}">
                <a16:creationId xmlns:a16="http://schemas.microsoft.com/office/drawing/2014/main" id="{3CD1FF06-17E7-CBDF-F125-72A08433BD01}"/>
              </a:ext>
            </a:extLst>
          </p:cNvPr>
          <p:cNvSpPr txBox="1">
            <a:spLocks/>
          </p:cNvSpPr>
          <p:nvPr/>
        </p:nvSpPr>
        <p:spPr>
          <a:xfrm>
            <a:off x="8151091" y="6645274"/>
            <a:ext cx="1145309" cy="365126"/>
          </a:xfrm>
          <a:prstGeom prst="rect">
            <a:avLst/>
          </a:prstGeom>
        </p:spPr>
        <p:txBody>
          <a:bodyPr vert="horz" lIns="91440" tIns="45720" rIns="91440" bIns="45720" rtlCol="0" anchor="ctr"/>
          <a:lstStyle>
            <a:defPPr>
              <a:defRPr lang="en-US"/>
            </a:defPPr>
            <a:lvl1pPr marL="0" algn="r" defTabSz="914400" rtl="0" eaLnBrk="1" latinLnBrk="0" hangingPunct="1">
              <a:defRPr sz="1000" kern="1200">
                <a:solidFill>
                  <a:schemeClr val="tx1">
                    <a:tint val="75000"/>
                  </a:schemeClr>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SG"/>
              <a:t>Page </a:t>
            </a:r>
            <a:fld id="{2F63C605-4FC6-46DE-BC90-871762EA3F52}" type="slidenum">
              <a:rPr lang="en-SG" smtClean="0"/>
              <a:pPr/>
              <a:t>14</a:t>
            </a:fld>
            <a:endParaRPr lang="en-SG"/>
          </a:p>
        </p:txBody>
      </p:sp>
      <p:graphicFrame>
        <p:nvGraphicFramePr>
          <p:cNvPr id="10" name="表格 9">
            <a:extLst>
              <a:ext uri="{FF2B5EF4-FFF2-40B4-BE49-F238E27FC236}">
                <a16:creationId xmlns:a16="http://schemas.microsoft.com/office/drawing/2014/main" id="{0C97D341-AFE3-ECD8-0D3B-77BCEEADE1AB}"/>
              </a:ext>
            </a:extLst>
          </p:cNvPr>
          <p:cNvGraphicFramePr>
            <a:graphicFrameLocks noGrp="1"/>
          </p:cNvGraphicFramePr>
          <p:nvPr>
            <p:extLst>
              <p:ext uri="{D42A27DB-BD31-4B8C-83A1-F6EECF244321}">
                <p14:modId xmlns:p14="http://schemas.microsoft.com/office/powerpoint/2010/main" val="3083350584"/>
              </p:ext>
            </p:extLst>
          </p:nvPr>
        </p:nvGraphicFramePr>
        <p:xfrm>
          <a:off x="478401" y="1262730"/>
          <a:ext cx="8572330" cy="5094471"/>
        </p:xfrm>
        <a:graphic>
          <a:graphicData uri="http://schemas.openxmlformats.org/drawingml/2006/table">
            <a:tbl>
              <a:tblPr firstRow="1" bandRow="1">
                <a:tableStyleId>{5C22544A-7EE6-4342-B048-85BDC9FD1C3A}</a:tableStyleId>
              </a:tblPr>
              <a:tblGrid>
                <a:gridCol w="1712277">
                  <a:extLst>
                    <a:ext uri="{9D8B030D-6E8A-4147-A177-3AD203B41FA5}">
                      <a16:colId xmlns:a16="http://schemas.microsoft.com/office/drawing/2014/main" val="2306902824"/>
                    </a:ext>
                  </a:extLst>
                </a:gridCol>
                <a:gridCol w="1068816">
                  <a:extLst>
                    <a:ext uri="{9D8B030D-6E8A-4147-A177-3AD203B41FA5}">
                      <a16:colId xmlns:a16="http://schemas.microsoft.com/office/drawing/2014/main" val="3115573352"/>
                    </a:ext>
                  </a:extLst>
                </a:gridCol>
                <a:gridCol w="1307729">
                  <a:extLst>
                    <a:ext uri="{9D8B030D-6E8A-4147-A177-3AD203B41FA5}">
                      <a16:colId xmlns:a16="http://schemas.microsoft.com/office/drawing/2014/main" val="2394443715"/>
                    </a:ext>
                  </a:extLst>
                </a:gridCol>
                <a:gridCol w="1575285">
                  <a:extLst>
                    <a:ext uri="{9D8B030D-6E8A-4147-A177-3AD203B41FA5}">
                      <a16:colId xmlns:a16="http://schemas.microsoft.com/office/drawing/2014/main" val="1229621585"/>
                    </a:ext>
                  </a:extLst>
                </a:gridCol>
                <a:gridCol w="1647995">
                  <a:extLst>
                    <a:ext uri="{9D8B030D-6E8A-4147-A177-3AD203B41FA5}">
                      <a16:colId xmlns:a16="http://schemas.microsoft.com/office/drawing/2014/main" val="3210273125"/>
                    </a:ext>
                  </a:extLst>
                </a:gridCol>
                <a:gridCol w="1260228">
                  <a:extLst>
                    <a:ext uri="{9D8B030D-6E8A-4147-A177-3AD203B41FA5}">
                      <a16:colId xmlns:a16="http://schemas.microsoft.com/office/drawing/2014/main" val="2169078618"/>
                    </a:ext>
                  </a:extLst>
                </a:gridCol>
              </a:tblGrid>
              <a:tr h="884999">
                <a:tc>
                  <a:txBody>
                    <a:bodyPr/>
                    <a:lstStyle/>
                    <a:p>
                      <a:pPr algn="ctr"/>
                      <a:r>
                        <a:rPr lang="zh-CN" altLang="en-US">
                          <a:latin typeface="Times New Roman"/>
                        </a:rPr>
                        <a:t>Ex.No</a:t>
                      </a:r>
                    </a:p>
                  </a:txBody>
                  <a:tcPr/>
                </a:tc>
                <a:tc>
                  <a:txBody>
                    <a:bodyPr/>
                    <a:lstStyle/>
                    <a:p>
                      <a:pPr algn="ctr"/>
                      <a:r>
                        <a:rPr lang="zh-CN" altLang="en-US">
                          <a:latin typeface="Times New Roman"/>
                        </a:rPr>
                        <a:t>epochs</a:t>
                      </a:r>
                    </a:p>
                  </a:txBody>
                  <a:tcPr/>
                </a:tc>
                <a:tc>
                  <a:txBody>
                    <a:bodyPr/>
                    <a:lstStyle/>
                    <a:p>
                      <a:pPr algn="ctr"/>
                      <a:r>
                        <a:rPr lang="zh-CN" altLang="en-US">
                          <a:latin typeface="Times New Roman"/>
                        </a:rPr>
                        <a:t>mAP50</a:t>
                      </a:r>
                    </a:p>
                  </a:txBody>
                  <a:tcPr/>
                </a:tc>
                <a:tc>
                  <a:txBody>
                    <a:bodyPr/>
                    <a:lstStyle/>
                    <a:p>
                      <a:pPr algn="ctr"/>
                      <a:r>
                        <a:rPr lang="zh-CN" altLang="en-US">
                          <a:latin typeface="Times New Roman"/>
                        </a:rPr>
                        <a:t>MAP50-95</a:t>
                      </a:r>
                    </a:p>
                  </a:txBody>
                  <a:tcPr/>
                </a:tc>
                <a:tc>
                  <a:txBody>
                    <a:bodyPr/>
                    <a:lstStyle/>
                    <a:p>
                      <a:pPr algn="ctr"/>
                      <a:r>
                        <a:rPr lang="zh-CN" altLang="en-US">
                          <a:latin typeface="Times New Roman"/>
                        </a:rPr>
                        <a:t>Precision</a:t>
                      </a:r>
                    </a:p>
                  </a:txBody>
                  <a:tcPr/>
                </a:tc>
                <a:tc>
                  <a:txBody>
                    <a:bodyPr/>
                    <a:lstStyle/>
                    <a:p>
                      <a:pPr algn="ctr"/>
                      <a:r>
                        <a:rPr lang="zh-CN" altLang="en-US">
                          <a:latin typeface="Times New Roman"/>
                        </a:rPr>
                        <a:t>Recall</a:t>
                      </a:r>
                    </a:p>
                  </a:txBody>
                  <a:tcPr/>
                </a:tc>
                <a:extLst>
                  <a:ext uri="{0D108BD9-81ED-4DB2-BD59-A6C34878D82A}">
                    <a16:rowId xmlns:a16="http://schemas.microsoft.com/office/drawing/2014/main" val="1008538686"/>
                  </a:ext>
                </a:extLst>
              </a:tr>
              <a:tr h="737498">
                <a:tc>
                  <a:txBody>
                    <a:bodyPr/>
                    <a:lstStyle/>
                    <a:p>
                      <a:pPr algn="ctr"/>
                      <a:r>
                        <a:rPr lang="zh-CN" altLang="en-US">
                          <a:latin typeface="Times New Roman"/>
                        </a:rPr>
                        <a:t>Zero-shot</a:t>
                      </a:r>
                    </a:p>
                  </a:txBody>
                  <a:tcPr/>
                </a:tc>
                <a:tc>
                  <a:txBody>
                    <a:bodyPr/>
                    <a:lstStyle/>
                    <a:p>
                      <a:pPr algn="ctr"/>
                      <a:r>
                        <a:rPr lang="zh-CN" altLang="en-US">
                          <a:latin typeface="Times New Roman"/>
                        </a:rPr>
                        <a:t>-</a:t>
                      </a:r>
                    </a:p>
                  </a:txBody>
                  <a:tcPr/>
                </a:tc>
                <a:tc>
                  <a:txBody>
                    <a:bodyPr/>
                    <a:lstStyle/>
                    <a:p>
                      <a:pPr algn="ctr"/>
                      <a:r>
                        <a:rPr lang="zh-CN" altLang="en-US">
                          <a:latin typeface="Times New Roman"/>
                        </a:rPr>
                        <a:t>2.7</a:t>
                      </a:r>
                    </a:p>
                  </a:txBody>
                  <a:tcPr/>
                </a:tc>
                <a:tc>
                  <a:txBody>
                    <a:bodyPr/>
                    <a:lstStyle/>
                    <a:p>
                      <a:pPr algn="ctr"/>
                      <a:r>
                        <a:rPr lang="zh-CN" altLang="en-US">
                          <a:latin typeface="Times New Roman"/>
                        </a:rPr>
                        <a:t>0.52</a:t>
                      </a:r>
                    </a:p>
                  </a:txBody>
                  <a:tcPr/>
                </a:tc>
                <a:tc>
                  <a:txBody>
                    <a:bodyPr/>
                    <a:lstStyle/>
                    <a:p>
                      <a:pPr algn="ctr"/>
                      <a:r>
                        <a:rPr lang="zh-CN" altLang="en-US">
                          <a:latin typeface="Times New Roman"/>
                        </a:rPr>
                        <a:t>3.4</a:t>
                      </a:r>
                    </a:p>
                  </a:txBody>
                  <a:tcPr/>
                </a:tc>
                <a:tc>
                  <a:txBody>
                    <a:bodyPr/>
                    <a:lstStyle/>
                    <a:p>
                      <a:pPr algn="ctr"/>
                      <a:r>
                        <a:rPr lang="zh-CN" altLang="en-US">
                          <a:latin typeface="Times New Roman"/>
                        </a:rPr>
                        <a:t>3</a:t>
                      </a:r>
                    </a:p>
                  </a:txBody>
                  <a:tcPr/>
                </a:tc>
                <a:extLst>
                  <a:ext uri="{0D108BD9-81ED-4DB2-BD59-A6C34878D82A}">
                    <a16:rowId xmlns:a16="http://schemas.microsoft.com/office/drawing/2014/main" val="3872606485"/>
                  </a:ext>
                </a:extLst>
              </a:tr>
              <a:tr h="737498">
                <a:tc>
                  <a:txBody>
                    <a:bodyPr/>
                    <a:lstStyle/>
                    <a:p>
                      <a:pPr algn="ctr"/>
                      <a:r>
                        <a:rPr lang="zh-CN" altLang="en-US">
                          <a:latin typeface="Times New Roman"/>
                        </a:rPr>
                        <a:t>Freeze head</a:t>
                      </a:r>
                    </a:p>
                  </a:txBody>
                  <a:tcPr/>
                </a:tc>
                <a:tc>
                  <a:txBody>
                    <a:bodyPr/>
                    <a:lstStyle/>
                    <a:p>
                      <a:pPr algn="ctr"/>
                      <a:r>
                        <a:rPr lang="zh-CN" altLang="en-US">
                          <a:latin typeface="Times New Roman"/>
                        </a:rPr>
                        <a:t>1</a:t>
                      </a:r>
                    </a:p>
                  </a:txBody>
                  <a:tcPr/>
                </a:tc>
                <a:tc>
                  <a:txBody>
                    <a:bodyPr/>
                    <a:lstStyle/>
                    <a:p>
                      <a:pPr marL="0" lvl="0" algn="ctr" defTabSz="914400" rtl="0" eaLnBrk="1" latinLnBrk="0" hangingPunct="1">
                        <a:lnSpc>
                          <a:spcPct val="100000"/>
                        </a:lnSpc>
                        <a:spcBef>
                          <a:spcPts val="0"/>
                        </a:spcBef>
                        <a:spcAft>
                          <a:spcPts val="0"/>
                        </a:spcAft>
                        <a:buNone/>
                      </a:pPr>
                      <a:r>
                        <a:rPr lang="en-US" altLang="zh-CN" sz="1800" kern="1200" noProof="0">
                          <a:solidFill>
                            <a:schemeClr val="dk1"/>
                          </a:solidFill>
                          <a:latin typeface="Times New Roman"/>
                          <a:ea typeface="+mn-ea"/>
                          <a:cs typeface="+mn-cs"/>
                        </a:rPr>
                        <a:t>4</a:t>
                      </a:r>
                    </a:p>
                  </a:txBody>
                  <a:tcPr/>
                </a:tc>
                <a:tc>
                  <a:txBody>
                    <a:bodyPr/>
                    <a:lstStyle/>
                    <a:p>
                      <a:pPr marL="0" lvl="0" algn="ctr" defTabSz="914400" rtl="0" eaLnBrk="1" latinLnBrk="0" hangingPunct="1">
                        <a:lnSpc>
                          <a:spcPct val="100000"/>
                        </a:lnSpc>
                        <a:spcBef>
                          <a:spcPts val="0"/>
                        </a:spcBef>
                        <a:spcAft>
                          <a:spcPts val="0"/>
                        </a:spcAft>
                        <a:buNone/>
                      </a:pPr>
                      <a:r>
                        <a:rPr lang="en-US" altLang="zh-CN" sz="1800" kern="1200" noProof="0">
                          <a:solidFill>
                            <a:schemeClr val="dk1"/>
                          </a:solidFill>
                          <a:latin typeface="Times New Roman"/>
                          <a:ea typeface="+mn-ea"/>
                          <a:cs typeface="+mn-cs"/>
                        </a:rPr>
                        <a:t>1.7</a:t>
                      </a:r>
                      <a:endParaRPr lang="zh-CN" altLang="en-US" sz="1800" kern="1200">
                        <a:solidFill>
                          <a:schemeClr val="dk1"/>
                        </a:solidFill>
                        <a:latin typeface="Times New Roman"/>
                        <a:ea typeface="+mn-ea"/>
                        <a:cs typeface="+mn-cs"/>
                      </a:endParaRPr>
                    </a:p>
                    <a:p>
                      <a:pPr marL="0" lvl="0" algn="ctr" defTabSz="914400" rtl="0" eaLnBrk="1" latinLnBrk="0" hangingPunct="1">
                        <a:buNone/>
                      </a:pPr>
                      <a:endParaRPr lang="zh-CN" altLang="en-US" sz="1800" kern="1200">
                        <a:solidFill>
                          <a:schemeClr val="dk1"/>
                        </a:solidFill>
                        <a:latin typeface="Times New Roman"/>
                        <a:ea typeface="+mn-ea"/>
                        <a:cs typeface="+mn-cs"/>
                      </a:endParaRPr>
                    </a:p>
                  </a:txBody>
                  <a:tcPr/>
                </a:tc>
                <a:tc>
                  <a:txBody>
                    <a:bodyPr/>
                    <a:lstStyle/>
                    <a:p>
                      <a:pPr marL="0" lvl="0" algn="ctr" defTabSz="914400" rtl="0" eaLnBrk="1" latinLnBrk="0" hangingPunct="1">
                        <a:lnSpc>
                          <a:spcPct val="100000"/>
                        </a:lnSpc>
                        <a:spcBef>
                          <a:spcPts val="0"/>
                        </a:spcBef>
                        <a:spcAft>
                          <a:spcPts val="0"/>
                        </a:spcAft>
                        <a:buNone/>
                      </a:pPr>
                      <a:r>
                        <a:rPr lang="en-US" altLang="zh-CN" sz="1800" kern="1200" noProof="0">
                          <a:solidFill>
                            <a:schemeClr val="dk1"/>
                          </a:solidFill>
                          <a:latin typeface="Times New Roman"/>
                          <a:ea typeface="+mn-ea"/>
                          <a:cs typeface="+mn-cs"/>
                        </a:rPr>
                        <a:t>14.5</a:t>
                      </a:r>
                    </a:p>
                  </a:txBody>
                  <a:tcPr/>
                </a:tc>
                <a:tc>
                  <a:txBody>
                    <a:bodyPr/>
                    <a:lstStyle/>
                    <a:p>
                      <a:pPr marL="0" lvl="0" algn="ctr" defTabSz="914400" rtl="0" eaLnBrk="1" latinLnBrk="0" hangingPunct="1">
                        <a:lnSpc>
                          <a:spcPct val="100000"/>
                        </a:lnSpc>
                        <a:spcBef>
                          <a:spcPts val="0"/>
                        </a:spcBef>
                        <a:spcAft>
                          <a:spcPts val="0"/>
                        </a:spcAft>
                        <a:buNone/>
                      </a:pPr>
                      <a:r>
                        <a:rPr lang="en-US" altLang="zh-CN" sz="1800" kern="1200" noProof="0">
                          <a:solidFill>
                            <a:schemeClr val="dk1"/>
                          </a:solidFill>
                          <a:latin typeface="Times New Roman"/>
                          <a:ea typeface="+mn-ea"/>
                          <a:cs typeface="+mn-cs"/>
                        </a:rPr>
                        <a:t>5.2</a:t>
                      </a:r>
                      <a:endParaRPr lang="zh-CN" altLang="en-US" sz="1800" kern="1200">
                        <a:solidFill>
                          <a:schemeClr val="dk1"/>
                        </a:solidFill>
                        <a:latin typeface="Times New Roman"/>
                        <a:ea typeface="+mn-ea"/>
                        <a:cs typeface="+mn-cs"/>
                      </a:endParaRPr>
                    </a:p>
                    <a:p>
                      <a:pPr marL="0" lvl="0" algn="ctr" defTabSz="914400" rtl="0" eaLnBrk="1" latinLnBrk="0" hangingPunct="1">
                        <a:buNone/>
                      </a:pPr>
                      <a:endParaRPr lang="zh-CN" altLang="en-US" sz="1800" kern="1200">
                        <a:solidFill>
                          <a:schemeClr val="dk1"/>
                        </a:solidFill>
                        <a:latin typeface="Times New Roman"/>
                        <a:ea typeface="+mn-ea"/>
                        <a:cs typeface="+mn-cs"/>
                      </a:endParaRPr>
                    </a:p>
                  </a:txBody>
                  <a:tcPr/>
                </a:tc>
                <a:extLst>
                  <a:ext uri="{0D108BD9-81ED-4DB2-BD59-A6C34878D82A}">
                    <a16:rowId xmlns:a16="http://schemas.microsoft.com/office/drawing/2014/main" val="3775519428"/>
                  </a:ext>
                </a:extLst>
              </a:tr>
              <a:tr h="510576">
                <a:tc>
                  <a:txBody>
                    <a:bodyPr/>
                    <a:lstStyle/>
                    <a:p>
                      <a:pPr lvl="0" algn="ctr">
                        <a:lnSpc>
                          <a:spcPct val="100000"/>
                        </a:lnSpc>
                        <a:spcBef>
                          <a:spcPts val="0"/>
                        </a:spcBef>
                        <a:spcAft>
                          <a:spcPts val="0"/>
                        </a:spcAft>
                        <a:buNone/>
                      </a:pPr>
                      <a:r>
                        <a:rPr lang="zh-CN" sz="1800" b="0" i="0" u="none" strike="noStrike" noProof="0">
                          <a:solidFill>
                            <a:srgbClr val="000000"/>
                          </a:solidFill>
                          <a:latin typeface="Times New Roman"/>
                        </a:rPr>
                        <a:t>Freeze head</a:t>
                      </a:r>
                    </a:p>
                    <a:p>
                      <a:pPr lvl="0" algn="ctr">
                        <a:lnSpc>
                          <a:spcPct val="100000"/>
                        </a:lnSpc>
                        <a:spcBef>
                          <a:spcPts val="0"/>
                        </a:spcBef>
                        <a:spcAft>
                          <a:spcPts val="0"/>
                        </a:spcAft>
                        <a:buNone/>
                      </a:pPr>
                      <a:r>
                        <a:rPr lang="en-US" altLang="zh-CN" sz="1800" b="0" i="0" u="none" strike="noStrike" noProof="0">
                          <a:solidFill>
                            <a:srgbClr val="000000"/>
                          </a:solidFill>
                          <a:latin typeface="Times New Roman"/>
                        </a:rPr>
                        <a:t>W</a:t>
                      </a:r>
                      <a:r>
                        <a:rPr lang="zh-CN" sz="1800" b="0" i="0" u="none" strike="noStrike" noProof="0">
                          <a:solidFill>
                            <a:srgbClr val="000000"/>
                          </a:solidFill>
                          <a:latin typeface="Times New Roman"/>
                        </a:rPr>
                        <a:t>i</a:t>
                      </a:r>
                      <a:r>
                        <a:rPr lang="en-US" altLang="zh-CN" sz="1800" b="0" i="0" u="none" strike="noStrike" noProof="0" err="1">
                          <a:solidFill>
                            <a:srgbClr val="000000"/>
                          </a:solidFill>
                          <a:latin typeface="Times New Roman"/>
                        </a:rPr>
                        <a:t>th</a:t>
                      </a:r>
                      <a:r>
                        <a:rPr lang="zh-CN" sz="1800" b="0" i="0" u="none" strike="noStrike" noProof="0">
                          <a:solidFill>
                            <a:srgbClr val="000000"/>
                          </a:solidFill>
                          <a:latin typeface="Times New Roman"/>
                        </a:rPr>
                        <a:t> </a:t>
                      </a:r>
                      <a:r>
                        <a:rPr lang="en-US" altLang="zh-CN" sz="1800" b="0" i="0" u="none" strike="noStrike" noProof="0">
                          <a:solidFill>
                            <a:srgbClr val="000000"/>
                          </a:solidFill>
                          <a:latin typeface="Times New Roman"/>
                        </a:rPr>
                        <a:t>40</a:t>
                      </a:r>
                      <a:r>
                        <a:rPr lang="zh-CN" sz="1800" b="0" i="0" u="none" strike="noStrike" noProof="0">
                          <a:solidFill>
                            <a:srgbClr val="000000"/>
                          </a:solidFill>
                          <a:latin typeface="Times New Roman"/>
                        </a:rPr>
                        <a:t> e</a:t>
                      </a:r>
                      <a:r>
                        <a:rPr lang="en-US" altLang="zh-CN" sz="1800" b="0" i="0" u="none" strike="noStrike" noProof="0" err="1">
                          <a:solidFill>
                            <a:srgbClr val="000000"/>
                          </a:solidFill>
                          <a:latin typeface="Times New Roman"/>
                        </a:rPr>
                        <a:t>pochs</a:t>
                      </a:r>
                      <a:endParaRPr lang="zh-CN" altLang="en-US" sz="1800" b="0" i="0" u="none" strike="noStrike" noProof="0" err="1">
                        <a:solidFill>
                          <a:srgbClr val="000000"/>
                        </a:solidFill>
                        <a:latin typeface="Times New Roman"/>
                      </a:endParaRPr>
                    </a:p>
                  </a:txBody>
                  <a:tcPr/>
                </a:tc>
                <a:tc>
                  <a:txBody>
                    <a:bodyPr/>
                    <a:lstStyle/>
                    <a:p>
                      <a:pPr lvl="0" algn="ctr">
                        <a:buNone/>
                      </a:pPr>
                      <a:r>
                        <a:rPr lang="zh-CN" altLang="en-US">
                          <a:latin typeface="Times New Roman"/>
                        </a:rPr>
                        <a:t>Best 19th epoch</a:t>
                      </a:r>
                    </a:p>
                  </a:txBody>
                  <a:tcPr/>
                </a:tc>
                <a:tc>
                  <a:txBody>
                    <a:bodyPr/>
                    <a:lstStyle/>
                    <a:p>
                      <a:pPr marL="0" lvl="0" algn="ctr" defTabSz="914400" rtl="0" eaLnBrk="1" latinLnBrk="0" hangingPunct="1">
                        <a:lnSpc>
                          <a:spcPct val="100000"/>
                        </a:lnSpc>
                        <a:spcBef>
                          <a:spcPts val="0"/>
                        </a:spcBef>
                        <a:spcAft>
                          <a:spcPts val="0"/>
                        </a:spcAft>
                        <a:buNone/>
                      </a:pPr>
                      <a:r>
                        <a:rPr lang="en-US" altLang="zh-CN" sz="1800" kern="1200" noProof="0">
                          <a:solidFill>
                            <a:schemeClr val="dk1"/>
                          </a:solidFill>
                          <a:latin typeface="Times New Roman"/>
                          <a:ea typeface="+mn-ea"/>
                          <a:cs typeface="+mn-cs"/>
                        </a:rPr>
                        <a:t>23</a:t>
                      </a:r>
                      <a:endParaRPr lang="zh-CN" altLang="en-US" sz="1800" kern="1200">
                        <a:solidFill>
                          <a:schemeClr val="dk1"/>
                        </a:solidFill>
                        <a:latin typeface="Times New Roman"/>
                        <a:ea typeface="+mn-ea"/>
                        <a:cs typeface="+mn-cs"/>
                      </a:endParaRPr>
                    </a:p>
                    <a:p>
                      <a:pPr marL="0" lvl="0" algn="ctr" defTabSz="914400" rtl="0" eaLnBrk="1" latinLnBrk="0" hangingPunct="1">
                        <a:buNone/>
                      </a:pPr>
                      <a:endParaRPr lang="zh-CN" altLang="en-US" sz="1800" kern="1200">
                        <a:solidFill>
                          <a:schemeClr val="dk1"/>
                        </a:solidFill>
                        <a:latin typeface="Times New Roman"/>
                        <a:ea typeface="+mn-ea"/>
                        <a:cs typeface="+mn-cs"/>
                      </a:endParaRPr>
                    </a:p>
                  </a:txBody>
                  <a:tcPr/>
                </a:tc>
                <a:tc>
                  <a:txBody>
                    <a:bodyPr/>
                    <a:lstStyle/>
                    <a:p>
                      <a:pPr marL="0" lvl="0" algn="ctr" defTabSz="914400" rtl="0" eaLnBrk="1" latinLnBrk="0" hangingPunct="1">
                        <a:lnSpc>
                          <a:spcPct val="100000"/>
                        </a:lnSpc>
                        <a:spcBef>
                          <a:spcPts val="0"/>
                        </a:spcBef>
                        <a:spcAft>
                          <a:spcPts val="0"/>
                        </a:spcAft>
                        <a:buNone/>
                      </a:pPr>
                      <a:r>
                        <a:rPr lang="en-US" altLang="zh-CN" sz="1800" kern="1200" noProof="0">
                          <a:solidFill>
                            <a:schemeClr val="dk1"/>
                          </a:solidFill>
                          <a:latin typeface="Times New Roman"/>
                          <a:ea typeface="+mn-ea"/>
                          <a:cs typeface="+mn-cs"/>
                        </a:rPr>
                        <a:t>12.5</a:t>
                      </a:r>
                      <a:endParaRPr lang="zh-CN" altLang="en-US" sz="1800" kern="1200">
                        <a:solidFill>
                          <a:schemeClr val="dk1"/>
                        </a:solidFill>
                        <a:latin typeface="Times New Roman"/>
                        <a:ea typeface="+mn-ea"/>
                        <a:cs typeface="+mn-cs"/>
                      </a:endParaRPr>
                    </a:p>
                    <a:p>
                      <a:pPr marL="0" lvl="0" algn="ctr" defTabSz="914400" rtl="0" eaLnBrk="1" latinLnBrk="0" hangingPunct="1">
                        <a:buNone/>
                      </a:pPr>
                      <a:endParaRPr lang="zh-CN" altLang="en-US" sz="1800" kern="1200">
                        <a:solidFill>
                          <a:schemeClr val="dk1"/>
                        </a:solidFill>
                        <a:latin typeface="Times New Roman"/>
                        <a:ea typeface="+mn-ea"/>
                        <a:cs typeface="+mn-cs"/>
                      </a:endParaRPr>
                    </a:p>
                  </a:txBody>
                  <a:tcPr/>
                </a:tc>
                <a:tc>
                  <a:txBody>
                    <a:bodyPr/>
                    <a:lstStyle/>
                    <a:p>
                      <a:pPr marL="0" lvl="0" algn="ctr" defTabSz="914400" rtl="0" eaLnBrk="1" latinLnBrk="0" hangingPunct="1">
                        <a:lnSpc>
                          <a:spcPct val="100000"/>
                        </a:lnSpc>
                        <a:spcBef>
                          <a:spcPts val="0"/>
                        </a:spcBef>
                        <a:spcAft>
                          <a:spcPts val="0"/>
                        </a:spcAft>
                        <a:buNone/>
                      </a:pPr>
                      <a:r>
                        <a:rPr lang="en-US" altLang="zh-CN" sz="1800" kern="1200" noProof="0">
                          <a:solidFill>
                            <a:schemeClr val="dk1"/>
                          </a:solidFill>
                          <a:latin typeface="Times New Roman"/>
                          <a:ea typeface="+mn-ea"/>
                          <a:cs typeface="+mn-cs"/>
                        </a:rPr>
                        <a:t>65.7</a:t>
                      </a:r>
                      <a:endParaRPr lang="zh-CN" altLang="en-US" sz="1800" kern="1200">
                        <a:solidFill>
                          <a:schemeClr val="dk1"/>
                        </a:solidFill>
                        <a:latin typeface="Times New Roman"/>
                        <a:ea typeface="+mn-ea"/>
                        <a:cs typeface="+mn-cs"/>
                      </a:endParaRPr>
                    </a:p>
                    <a:p>
                      <a:pPr marL="0" lvl="0" algn="ctr" defTabSz="914400" rtl="0" eaLnBrk="1" latinLnBrk="0" hangingPunct="1">
                        <a:buNone/>
                      </a:pPr>
                      <a:endParaRPr lang="zh-CN" altLang="en-US" sz="1800" kern="1200">
                        <a:solidFill>
                          <a:schemeClr val="dk1"/>
                        </a:solidFill>
                        <a:latin typeface="Times New Roman"/>
                        <a:ea typeface="+mn-ea"/>
                        <a:cs typeface="+mn-cs"/>
                      </a:endParaRPr>
                    </a:p>
                  </a:txBody>
                  <a:tcPr/>
                </a:tc>
                <a:tc>
                  <a:txBody>
                    <a:bodyPr/>
                    <a:lstStyle/>
                    <a:p>
                      <a:pPr marL="0" lvl="0" algn="ctr" defTabSz="914400" rtl="0" eaLnBrk="1" latinLnBrk="0" hangingPunct="1">
                        <a:lnSpc>
                          <a:spcPct val="100000"/>
                        </a:lnSpc>
                        <a:spcBef>
                          <a:spcPts val="0"/>
                        </a:spcBef>
                        <a:spcAft>
                          <a:spcPts val="0"/>
                        </a:spcAft>
                        <a:buNone/>
                      </a:pPr>
                      <a:r>
                        <a:rPr lang="en-US" altLang="zh-CN" sz="1800" kern="1200" noProof="0">
                          <a:solidFill>
                            <a:schemeClr val="dk1"/>
                          </a:solidFill>
                          <a:latin typeface="Times New Roman"/>
                          <a:ea typeface="+mn-ea"/>
                          <a:cs typeface="+mn-cs"/>
                        </a:rPr>
                        <a:t>22.6</a:t>
                      </a:r>
                      <a:endParaRPr lang="zh-CN" altLang="en-US" sz="1800" kern="1200">
                        <a:solidFill>
                          <a:schemeClr val="dk1"/>
                        </a:solidFill>
                        <a:latin typeface="Times New Roman"/>
                        <a:ea typeface="+mn-ea"/>
                        <a:cs typeface="+mn-cs"/>
                      </a:endParaRPr>
                    </a:p>
                  </a:txBody>
                  <a:tcPr/>
                </a:tc>
                <a:extLst>
                  <a:ext uri="{0D108BD9-81ED-4DB2-BD59-A6C34878D82A}">
                    <a16:rowId xmlns:a16="http://schemas.microsoft.com/office/drawing/2014/main" val="4060699906"/>
                  </a:ext>
                </a:extLst>
              </a:tr>
              <a:tr h="737498">
                <a:tc>
                  <a:txBody>
                    <a:bodyPr/>
                    <a:lstStyle/>
                    <a:p>
                      <a:pPr algn="ctr"/>
                      <a:r>
                        <a:rPr lang="zh-CN" altLang="en-US">
                          <a:latin typeface="Times New Roman"/>
                        </a:rPr>
                        <a:t>Freeze backbone</a:t>
                      </a:r>
                    </a:p>
                  </a:txBody>
                  <a:tcPr/>
                </a:tc>
                <a:tc>
                  <a:txBody>
                    <a:bodyPr/>
                    <a:lstStyle/>
                    <a:p>
                      <a:pPr algn="ctr"/>
                      <a:r>
                        <a:rPr lang="zh-CN" altLang="en-US">
                          <a:latin typeface="Times New Roman"/>
                        </a:rPr>
                        <a:t>1</a:t>
                      </a:r>
                    </a:p>
                  </a:txBody>
                  <a:tcPr/>
                </a:tc>
                <a:tc>
                  <a:txBody>
                    <a:bodyPr/>
                    <a:lstStyle/>
                    <a:p>
                      <a:pPr marL="0" lvl="0" algn="ctr" defTabSz="914400" rtl="0" eaLnBrk="1" latinLnBrk="0" hangingPunct="1">
                        <a:lnSpc>
                          <a:spcPct val="100000"/>
                        </a:lnSpc>
                        <a:spcBef>
                          <a:spcPts val="0"/>
                        </a:spcBef>
                        <a:spcAft>
                          <a:spcPts val="0"/>
                        </a:spcAft>
                        <a:buNone/>
                      </a:pPr>
                      <a:r>
                        <a:rPr lang="en-US" altLang="zh-CN" sz="1800" kern="1200" noProof="0">
                          <a:solidFill>
                            <a:schemeClr val="dk1"/>
                          </a:solidFill>
                          <a:latin typeface="Times New Roman"/>
                          <a:ea typeface="+mn-ea"/>
                          <a:cs typeface="+mn-cs"/>
                        </a:rPr>
                        <a:t>11</a:t>
                      </a:r>
                    </a:p>
                  </a:txBody>
                  <a:tcPr/>
                </a:tc>
                <a:tc>
                  <a:txBody>
                    <a:bodyPr/>
                    <a:lstStyle/>
                    <a:p>
                      <a:pPr marL="0" lvl="0" algn="ctr" defTabSz="914400" rtl="0" eaLnBrk="1" latinLnBrk="0" hangingPunct="1">
                        <a:lnSpc>
                          <a:spcPct val="100000"/>
                        </a:lnSpc>
                        <a:spcBef>
                          <a:spcPts val="0"/>
                        </a:spcBef>
                        <a:spcAft>
                          <a:spcPts val="0"/>
                        </a:spcAft>
                        <a:buNone/>
                      </a:pPr>
                      <a:r>
                        <a:rPr lang="en-US" altLang="zh-CN" sz="1800" kern="1200" noProof="0">
                          <a:solidFill>
                            <a:schemeClr val="dk1"/>
                          </a:solidFill>
                          <a:latin typeface="Times New Roman"/>
                          <a:ea typeface="+mn-ea"/>
                          <a:cs typeface="+mn-cs"/>
                        </a:rPr>
                        <a:t>5.8</a:t>
                      </a:r>
                    </a:p>
                    <a:p>
                      <a:pPr marL="0" lvl="0" algn="ctr" defTabSz="914400" rtl="0" eaLnBrk="1" latinLnBrk="0" hangingPunct="1">
                        <a:lnSpc>
                          <a:spcPct val="100000"/>
                        </a:lnSpc>
                        <a:spcBef>
                          <a:spcPts val="0"/>
                        </a:spcBef>
                        <a:spcAft>
                          <a:spcPts val="0"/>
                        </a:spcAft>
                        <a:buNone/>
                      </a:pPr>
                      <a:endParaRPr lang="zh-CN" altLang="en-US" sz="1800" kern="1200" noProof="0">
                        <a:solidFill>
                          <a:schemeClr val="dk1"/>
                        </a:solidFill>
                        <a:latin typeface="Times New Roman"/>
                        <a:ea typeface="+mn-ea"/>
                        <a:cs typeface="+mn-cs"/>
                      </a:endParaRPr>
                    </a:p>
                    <a:p>
                      <a:pPr marL="0" lvl="0" algn="ctr" defTabSz="914400" rtl="0" eaLnBrk="1" latinLnBrk="0" hangingPunct="1">
                        <a:buNone/>
                      </a:pPr>
                      <a:endParaRPr lang="zh-CN" altLang="en-US" sz="1800" kern="1200">
                        <a:solidFill>
                          <a:schemeClr val="dk1"/>
                        </a:solidFill>
                        <a:latin typeface="Times New Roman"/>
                        <a:ea typeface="+mn-ea"/>
                        <a:cs typeface="+mn-cs"/>
                      </a:endParaRPr>
                    </a:p>
                  </a:txBody>
                  <a:tcPr/>
                </a:tc>
                <a:tc>
                  <a:txBody>
                    <a:bodyPr/>
                    <a:lstStyle/>
                    <a:p>
                      <a:pPr marL="0" lvl="0" algn="ctr" defTabSz="914400" rtl="0" eaLnBrk="1" latinLnBrk="0" hangingPunct="1">
                        <a:lnSpc>
                          <a:spcPct val="100000"/>
                        </a:lnSpc>
                        <a:spcBef>
                          <a:spcPts val="0"/>
                        </a:spcBef>
                        <a:spcAft>
                          <a:spcPts val="0"/>
                        </a:spcAft>
                        <a:buNone/>
                      </a:pPr>
                      <a:r>
                        <a:rPr lang="en-US" altLang="zh-CN" sz="1800" kern="1200" noProof="0">
                          <a:solidFill>
                            <a:schemeClr val="dk1"/>
                          </a:solidFill>
                          <a:latin typeface="Times New Roman"/>
                          <a:ea typeface="+mn-ea"/>
                          <a:cs typeface="+mn-cs"/>
                        </a:rPr>
                        <a:t>26.4</a:t>
                      </a:r>
                      <a:endParaRPr lang="zh-CN" altLang="en-US" sz="1800" kern="1200">
                        <a:solidFill>
                          <a:schemeClr val="dk1"/>
                        </a:solidFill>
                        <a:latin typeface="Times New Roman"/>
                        <a:ea typeface="+mn-ea"/>
                        <a:cs typeface="+mn-cs"/>
                      </a:endParaRPr>
                    </a:p>
                  </a:txBody>
                  <a:tcPr/>
                </a:tc>
                <a:tc>
                  <a:txBody>
                    <a:bodyPr/>
                    <a:lstStyle/>
                    <a:p>
                      <a:pPr marL="0" lvl="0" algn="ctr" defTabSz="914400" rtl="0" eaLnBrk="1" latinLnBrk="0" hangingPunct="1">
                        <a:lnSpc>
                          <a:spcPct val="100000"/>
                        </a:lnSpc>
                        <a:spcBef>
                          <a:spcPts val="0"/>
                        </a:spcBef>
                        <a:spcAft>
                          <a:spcPts val="0"/>
                        </a:spcAft>
                        <a:buNone/>
                      </a:pPr>
                      <a:r>
                        <a:rPr lang="en-US" altLang="zh-CN" sz="1800" kern="1200" noProof="0">
                          <a:solidFill>
                            <a:schemeClr val="dk1"/>
                          </a:solidFill>
                          <a:latin typeface="Times New Roman"/>
                          <a:ea typeface="+mn-ea"/>
                          <a:cs typeface="+mn-cs"/>
                        </a:rPr>
                        <a:t>13.1</a:t>
                      </a:r>
                      <a:endParaRPr lang="zh-CN" altLang="en-US" sz="1800" kern="1200">
                        <a:solidFill>
                          <a:schemeClr val="dk1"/>
                        </a:solidFill>
                        <a:latin typeface="Times New Roman"/>
                        <a:ea typeface="+mn-ea"/>
                        <a:cs typeface="+mn-cs"/>
                      </a:endParaRPr>
                    </a:p>
                  </a:txBody>
                  <a:tcPr/>
                </a:tc>
                <a:extLst>
                  <a:ext uri="{0D108BD9-81ED-4DB2-BD59-A6C34878D82A}">
                    <a16:rowId xmlns:a16="http://schemas.microsoft.com/office/drawing/2014/main" val="2427293198"/>
                  </a:ext>
                </a:extLst>
              </a:tr>
              <a:tr h="1179996">
                <a:tc>
                  <a:txBody>
                    <a:bodyPr/>
                    <a:lstStyle/>
                    <a:p>
                      <a:pPr lvl="0" algn="ctr">
                        <a:lnSpc>
                          <a:spcPct val="100000"/>
                        </a:lnSpc>
                        <a:spcBef>
                          <a:spcPts val="0"/>
                        </a:spcBef>
                        <a:spcAft>
                          <a:spcPts val="0"/>
                        </a:spcAft>
                        <a:buNone/>
                      </a:pPr>
                      <a:r>
                        <a:rPr lang="zh-CN" sz="1800" b="0" i="0" u="none" strike="noStrike" noProof="0">
                          <a:solidFill>
                            <a:srgbClr val="000000"/>
                          </a:solidFill>
                          <a:latin typeface="Times New Roman"/>
                        </a:rPr>
                        <a:t>Freeze </a:t>
                      </a:r>
                      <a:endParaRPr lang="zh-CN" altLang="en-US"/>
                    </a:p>
                    <a:p>
                      <a:pPr lvl="0" algn="ctr">
                        <a:lnSpc>
                          <a:spcPct val="100000"/>
                        </a:lnSpc>
                        <a:spcBef>
                          <a:spcPts val="0"/>
                        </a:spcBef>
                        <a:spcAft>
                          <a:spcPts val="0"/>
                        </a:spcAft>
                        <a:buNone/>
                      </a:pPr>
                      <a:r>
                        <a:rPr lang="zh-CN" sz="1800" b="0" i="0" u="none" strike="noStrike" noProof="0">
                          <a:solidFill>
                            <a:srgbClr val="000000"/>
                          </a:solidFill>
                          <a:latin typeface="Times New Roman"/>
                        </a:rPr>
                        <a:t>backbone</a:t>
                      </a:r>
                    </a:p>
                    <a:p>
                      <a:pPr lvl="0" algn="ctr">
                        <a:lnSpc>
                          <a:spcPct val="100000"/>
                        </a:lnSpc>
                        <a:spcBef>
                          <a:spcPts val="0"/>
                        </a:spcBef>
                        <a:spcAft>
                          <a:spcPts val="0"/>
                        </a:spcAft>
                        <a:buNone/>
                      </a:pPr>
                      <a:r>
                        <a:rPr lang="en-US" altLang="zh-CN" sz="1800" b="0" i="0" u="none" strike="noStrike" noProof="0">
                          <a:solidFill>
                            <a:srgbClr val="000000"/>
                          </a:solidFill>
                          <a:latin typeface="Times New Roman"/>
                          <a:ea typeface="黑体"/>
                        </a:rPr>
                        <a:t>W</a:t>
                      </a:r>
                      <a:r>
                        <a:rPr lang="zh-CN" sz="1800" b="0" i="0" u="none" strike="noStrike" noProof="0">
                          <a:solidFill>
                            <a:srgbClr val="000000"/>
                          </a:solidFill>
                          <a:latin typeface="Times New Roman"/>
                        </a:rPr>
                        <a:t>i</a:t>
                      </a:r>
                      <a:r>
                        <a:rPr lang="en-US" altLang="zh-CN" sz="1800" b="0" i="0" u="none" strike="noStrike" noProof="0" err="1">
                          <a:solidFill>
                            <a:srgbClr val="000000"/>
                          </a:solidFill>
                          <a:latin typeface="Times New Roman"/>
                          <a:ea typeface="黑体"/>
                        </a:rPr>
                        <a:t>th</a:t>
                      </a:r>
                      <a:r>
                        <a:rPr lang="zh-CN" sz="1800" b="0" i="0" u="none" strike="noStrike" noProof="0">
                          <a:solidFill>
                            <a:srgbClr val="000000"/>
                          </a:solidFill>
                          <a:latin typeface="Times New Roman"/>
                        </a:rPr>
                        <a:t> </a:t>
                      </a:r>
                      <a:r>
                        <a:rPr lang="en-US" altLang="zh-CN" sz="1800" b="0" i="0" u="none" strike="noStrike" noProof="0">
                          <a:solidFill>
                            <a:srgbClr val="000000"/>
                          </a:solidFill>
                          <a:latin typeface="Times New Roman"/>
                          <a:ea typeface="黑体"/>
                        </a:rPr>
                        <a:t>40</a:t>
                      </a:r>
                      <a:r>
                        <a:rPr lang="zh-CN" sz="1800" b="0" i="0" u="none" strike="noStrike" noProof="0">
                          <a:solidFill>
                            <a:srgbClr val="000000"/>
                          </a:solidFill>
                          <a:latin typeface="Times New Roman"/>
                        </a:rPr>
                        <a:t> e</a:t>
                      </a:r>
                      <a:r>
                        <a:rPr lang="en-US" altLang="zh-CN" sz="1800" b="0" i="0" u="none" strike="noStrike" noProof="0" err="1">
                          <a:solidFill>
                            <a:srgbClr val="000000"/>
                          </a:solidFill>
                          <a:latin typeface="Times New Roman"/>
                          <a:ea typeface="黑体"/>
                        </a:rPr>
                        <a:t>pochs</a:t>
                      </a:r>
                      <a:endParaRPr lang="zh-CN" sz="1800" b="0" i="0" u="none" strike="noStrike" noProof="0" err="1">
                        <a:solidFill>
                          <a:srgbClr val="000000"/>
                        </a:solidFill>
                        <a:latin typeface="Times New Roman"/>
                      </a:endParaRPr>
                    </a:p>
                  </a:txBody>
                  <a:tcPr/>
                </a:tc>
                <a:tc>
                  <a:txBody>
                    <a:bodyPr/>
                    <a:lstStyle/>
                    <a:p>
                      <a:pPr algn="ctr"/>
                      <a:r>
                        <a:rPr lang="en-US" altLang="zh-CN">
                          <a:latin typeface="Times New Roman"/>
                        </a:rPr>
                        <a:t>best 18th epoch</a:t>
                      </a:r>
                      <a:endParaRPr lang="zh-CN">
                        <a:latin typeface="Times New Roman"/>
                      </a:endParaRPr>
                    </a:p>
                  </a:txBody>
                  <a:tcPr/>
                </a:tc>
                <a:tc>
                  <a:txBody>
                    <a:bodyPr/>
                    <a:lstStyle/>
                    <a:p>
                      <a:pPr marL="0" lvl="0" algn="ctr" defTabSz="914400" rtl="0" eaLnBrk="1" latinLnBrk="0" hangingPunct="1">
                        <a:lnSpc>
                          <a:spcPct val="100000"/>
                        </a:lnSpc>
                        <a:spcBef>
                          <a:spcPts val="0"/>
                        </a:spcBef>
                        <a:spcAft>
                          <a:spcPts val="0"/>
                        </a:spcAft>
                        <a:buNone/>
                      </a:pPr>
                      <a:r>
                        <a:rPr lang="en-US" altLang="zh-CN" sz="1800" kern="1200" noProof="0">
                          <a:solidFill>
                            <a:schemeClr val="dk1"/>
                          </a:solidFill>
                          <a:latin typeface="Times New Roman"/>
                          <a:ea typeface="+mn-ea"/>
                          <a:cs typeface="+mn-cs"/>
                        </a:rPr>
                        <a:t>23</a:t>
                      </a:r>
                      <a:endParaRPr lang="zh-CN" altLang="en-US" sz="1800" kern="1200">
                        <a:solidFill>
                          <a:schemeClr val="dk1"/>
                        </a:solidFill>
                        <a:latin typeface="Times New Roman"/>
                        <a:ea typeface="+mn-ea"/>
                        <a:cs typeface="+mn-cs"/>
                      </a:endParaRPr>
                    </a:p>
                  </a:txBody>
                  <a:tcPr/>
                </a:tc>
                <a:tc>
                  <a:txBody>
                    <a:bodyPr/>
                    <a:lstStyle/>
                    <a:p>
                      <a:pPr marL="0" lvl="0" algn="ctr" defTabSz="914400" rtl="0" eaLnBrk="1" latinLnBrk="0" hangingPunct="1">
                        <a:lnSpc>
                          <a:spcPct val="100000"/>
                        </a:lnSpc>
                        <a:spcBef>
                          <a:spcPts val="0"/>
                        </a:spcBef>
                        <a:spcAft>
                          <a:spcPts val="0"/>
                        </a:spcAft>
                        <a:buNone/>
                      </a:pPr>
                      <a:r>
                        <a:rPr lang="en-US" altLang="zh-CN" sz="1800" kern="1200" noProof="0">
                          <a:solidFill>
                            <a:schemeClr val="dk1"/>
                          </a:solidFill>
                          <a:latin typeface="Times New Roman"/>
                          <a:ea typeface="+mn-ea"/>
                          <a:cs typeface="+mn-cs"/>
                        </a:rPr>
                        <a:t>12</a:t>
                      </a:r>
                      <a:endParaRPr lang="zh-CN" altLang="en-US" sz="1800" kern="1200">
                        <a:solidFill>
                          <a:schemeClr val="dk1"/>
                        </a:solidFill>
                        <a:latin typeface="Times New Roman"/>
                        <a:ea typeface="+mn-ea"/>
                        <a:cs typeface="+mn-cs"/>
                      </a:endParaRPr>
                    </a:p>
                    <a:p>
                      <a:pPr marL="0" lvl="0" algn="ctr" defTabSz="914400" rtl="0" eaLnBrk="1" latinLnBrk="0" hangingPunct="1">
                        <a:buNone/>
                      </a:pPr>
                      <a:endParaRPr lang="zh-CN" altLang="en-US" sz="1800" kern="1200">
                        <a:solidFill>
                          <a:schemeClr val="dk1"/>
                        </a:solidFill>
                        <a:latin typeface="Times New Roman"/>
                        <a:ea typeface="+mn-ea"/>
                        <a:cs typeface="+mn-cs"/>
                      </a:endParaRPr>
                    </a:p>
                  </a:txBody>
                  <a:tcPr/>
                </a:tc>
                <a:tc>
                  <a:txBody>
                    <a:bodyPr/>
                    <a:lstStyle/>
                    <a:p>
                      <a:pPr marL="0" lvl="0" algn="ctr" defTabSz="914400" rtl="0" eaLnBrk="1" latinLnBrk="0" hangingPunct="1">
                        <a:lnSpc>
                          <a:spcPct val="100000"/>
                        </a:lnSpc>
                        <a:spcBef>
                          <a:spcPts val="0"/>
                        </a:spcBef>
                        <a:spcAft>
                          <a:spcPts val="0"/>
                        </a:spcAft>
                        <a:buNone/>
                      </a:pPr>
                      <a:r>
                        <a:rPr lang="en-US" altLang="zh-CN" sz="1800" kern="1200" noProof="0">
                          <a:solidFill>
                            <a:schemeClr val="dk1"/>
                          </a:solidFill>
                          <a:latin typeface="Times New Roman"/>
                          <a:ea typeface="+mn-ea"/>
                          <a:cs typeface="+mn-cs"/>
                        </a:rPr>
                        <a:t>65.8</a:t>
                      </a:r>
                      <a:endParaRPr lang="zh-CN" altLang="en-US" sz="1800" kern="1200">
                        <a:solidFill>
                          <a:schemeClr val="dk1"/>
                        </a:solidFill>
                        <a:latin typeface="Times New Roman"/>
                        <a:ea typeface="+mn-ea"/>
                        <a:cs typeface="+mn-cs"/>
                      </a:endParaRPr>
                    </a:p>
                    <a:p>
                      <a:pPr marL="0" lvl="0" algn="ctr" defTabSz="914400" rtl="0" eaLnBrk="1" latinLnBrk="0" hangingPunct="1">
                        <a:buNone/>
                      </a:pPr>
                      <a:endParaRPr lang="zh-CN" altLang="en-US" sz="1800" kern="1200">
                        <a:solidFill>
                          <a:schemeClr val="dk1"/>
                        </a:solidFill>
                        <a:latin typeface="Times New Roman"/>
                        <a:ea typeface="+mn-ea"/>
                        <a:cs typeface="+mn-cs"/>
                      </a:endParaRPr>
                    </a:p>
                  </a:txBody>
                  <a:tcPr/>
                </a:tc>
                <a:tc>
                  <a:txBody>
                    <a:bodyPr/>
                    <a:lstStyle/>
                    <a:p>
                      <a:pPr marL="0" lvl="0" algn="ctr" defTabSz="914400" rtl="0" eaLnBrk="1" latinLnBrk="0" hangingPunct="1">
                        <a:lnSpc>
                          <a:spcPct val="100000"/>
                        </a:lnSpc>
                        <a:spcBef>
                          <a:spcPts val="0"/>
                        </a:spcBef>
                        <a:spcAft>
                          <a:spcPts val="0"/>
                        </a:spcAft>
                        <a:buNone/>
                      </a:pPr>
                      <a:r>
                        <a:rPr lang="en-US" altLang="zh-CN" sz="1800" kern="1200" noProof="0">
                          <a:solidFill>
                            <a:schemeClr val="dk1"/>
                          </a:solidFill>
                          <a:latin typeface="Times New Roman"/>
                          <a:ea typeface="+mn-ea"/>
                          <a:cs typeface="+mn-cs"/>
                        </a:rPr>
                        <a:t>22.5</a:t>
                      </a:r>
                      <a:endParaRPr lang="zh-CN" altLang="en-US" sz="1800" kern="1200">
                        <a:solidFill>
                          <a:schemeClr val="dk1"/>
                        </a:solidFill>
                        <a:latin typeface="Times New Roman"/>
                        <a:ea typeface="+mn-ea"/>
                        <a:cs typeface="+mn-cs"/>
                      </a:endParaRPr>
                    </a:p>
                  </a:txBody>
                  <a:tcPr/>
                </a:tc>
                <a:extLst>
                  <a:ext uri="{0D108BD9-81ED-4DB2-BD59-A6C34878D82A}">
                    <a16:rowId xmlns:a16="http://schemas.microsoft.com/office/drawing/2014/main" val="4283302725"/>
                  </a:ext>
                </a:extLst>
              </a:tr>
            </a:tbl>
          </a:graphicData>
        </a:graphic>
      </p:graphicFrame>
    </p:spTree>
    <p:extLst>
      <p:ext uri="{BB962C8B-B14F-4D97-AF65-F5344CB8AC3E}">
        <p14:creationId xmlns:p14="http://schemas.microsoft.com/office/powerpoint/2010/main" val="40273219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0364F3-5930-EB10-FABE-4DAC223E18E0}"/>
              </a:ext>
            </a:extLst>
          </p:cNvPr>
          <p:cNvSpPr>
            <a:spLocks noGrp="1"/>
          </p:cNvSpPr>
          <p:nvPr>
            <p:ph type="title"/>
          </p:nvPr>
        </p:nvSpPr>
        <p:spPr/>
        <p:txBody>
          <a:bodyPr/>
          <a:lstStyle/>
          <a:p>
            <a:r>
              <a:rPr lang="zh-CN" altLang="en-US">
                <a:latin typeface="Arial"/>
                <a:ea typeface="黑体"/>
                <a:cs typeface="Arial"/>
              </a:rPr>
              <a:t>2.3.1 Object Dection</a:t>
            </a:r>
            <a:endParaRPr lang="zh-CN" altLang="en-US"/>
          </a:p>
        </p:txBody>
      </p:sp>
      <p:sp>
        <p:nvSpPr>
          <p:cNvPr id="4" name="灯片编号占位符 3">
            <a:extLst>
              <a:ext uri="{FF2B5EF4-FFF2-40B4-BE49-F238E27FC236}">
                <a16:creationId xmlns:a16="http://schemas.microsoft.com/office/drawing/2014/main" id="{9A042E57-3C06-D5E0-5C2B-880F5547319E}"/>
              </a:ext>
            </a:extLst>
          </p:cNvPr>
          <p:cNvSpPr>
            <a:spLocks noGrp="1"/>
          </p:cNvSpPr>
          <p:nvPr>
            <p:ph type="sldNum" sz="quarter" idx="4"/>
          </p:nvPr>
        </p:nvSpPr>
        <p:spPr/>
        <p:txBody>
          <a:bodyPr/>
          <a:lstStyle/>
          <a:p>
            <a:r>
              <a:rPr lang="en-SG"/>
              <a:t>Page </a:t>
            </a:r>
            <a:fld id="{2F63C605-4FC6-46DE-BC90-871762EA3F52}" type="slidenum">
              <a:rPr lang="en-SG" smtClean="0"/>
              <a:pPr/>
              <a:t>15</a:t>
            </a:fld>
            <a:endParaRPr lang="en-SG"/>
          </a:p>
        </p:txBody>
      </p:sp>
      <p:sp>
        <p:nvSpPr>
          <p:cNvPr id="8" name="灯片编号占位符 3">
            <a:extLst>
              <a:ext uri="{FF2B5EF4-FFF2-40B4-BE49-F238E27FC236}">
                <a16:creationId xmlns:a16="http://schemas.microsoft.com/office/drawing/2014/main" id="{3CD1FF06-17E7-CBDF-F125-72A08433BD01}"/>
              </a:ext>
            </a:extLst>
          </p:cNvPr>
          <p:cNvSpPr txBox="1">
            <a:spLocks/>
          </p:cNvSpPr>
          <p:nvPr/>
        </p:nvSpPr>
        <p:spPr>
          <a:xfrm>
            <a:off x="8151091" y="6645274"/>
            <a:ext cx="1145309" cy="365126"/>
          </a:xfrm>
          <a:prstGeom prst="rect">
            <a:avLst/>
          </a:prstGeom>
        </p:spPr>
        <p:txBody>
          <a:bodyPr vert="horz" lIns="91440" tIns="45720" rIns="91440" bIns="45720" rtlCol="0" anchor="ctr"/>
          <a:lstStyle>
            <a:defPPr>
              <a:defRPr lang="en-US"/>
            </a:defPPr>
            <a:lvl1pPr marL="0" algn="r" defTabSz="914400" rtl="0" eaLnBrk="1" latinLnBrk="0" hangingPunct="1">
              <a:defRPr sz="1000" kern="1200">
                <a:solidFill>
                  <a:schemeClr val="tx1">
                    <a:tint val="75000"/>
                  </a:schemeClr>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SG"/>
              <a:t>Page </a:t>
            </a:r>
            <a:fld id="{2F63C605-4FC6-46DE-BC90-871762EA3F52}" type="slidenum">
              <a:rPr lang="en-SG" smtClean="0"/>
              <a:pPr/>
              <a:t>15</a:t>
            </a:fld>
            <a:endParaRPr lang="en-SG"/>
          </a:p>
        </p:txBody>
      </p:sp>
      <p:pic>
        <p:nvPicPr>
          <p:cNvPr id="12" name="图片 11" descr="图表, 瀑布图&#10;&#10;已自动生成说明">
            <a:extLst>
              <a:ext uri="{FF2B5EF4-FFF2-40B4-BE49-F238E27FC236}">
                <a16:creationId xmlns:a16="http://schemas.microsoft.com/office/drawing/2014/main" id="{1D06C1A6-52D2-3896-4A19-08B332FA8ADB}"/>
              </a:ext>
            </a:extLst>
          </p:cNvPr>
          <p:cNvPicPr>
            <a:picLocks noChangeAspect="1"/>
          </p:cNvPicPr>
          <p:nvPr/>
        </p:nvPicPr>
        <p:blipFill>
          <a:blip r:embed="rId2"/>
          <a:stretch>
            <a:fillRect/>
          </a:stretch>
        </p:blipFill>
        <p:spPr>
          <a:xfrm>
            <a:off x="631209" y="813097"/>
            <a:ext cx="7517643" cy="5681980"/>
          </a:xfrm>
          <a:prstGeom prst="rect">
            <a:avLst/>
          </a:prstGeom>
        </p:spPr>
      </p:pic>
    </p:spTree>
    <p:extLst>
      <p:ext uri="{BB962C8B-B14F-4D97-AF65-F5344CB8AC3E}">
        <p14:creationId xmlns:p14="http://schemas.microsoft.com/office/powerpoint/2010/main" val="18139978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0364F3-5930-EB10-FABE-4DAC223E18E0}"/>
              </a:ext>
            </a:extLst>
          </p:cNvPr>
          <p:cNvSpPr>
            <a:spLocks noGrp="1"/>
          </p:cNvSpPr>
          <p:nvPr>
            <p:ph type="title"/>
          </p:nvPr>
        </p:nvSpPr>
        <p:spPr/>
        <p:txBody>
          <a:bodyPr/>
          <a:lstStyle/>
          <a:p>
            <a:r>
              <a:rPr lang="zh-CN" altLang="en-US">
                <a:latin typeface="Arial"/>
                <a:ea typeface="黑体"/>
                <a:cs typeface="Arial"/>
              </a:rPr>
              <a:t>2.3.1 Object Dection</a:t>
            </a:r>
            <a:endParaRPr lang="zh-CN" altLang="en-US"/>
          </a:p>
        </p:txBody>
      </p:sp>
      <p:sp>
        <p:nvSpPr>
          <p:cNvPr id="4" name="灯片编号占位符 3">
            <a:extLst>
              <a:ext uri="{FF2B5EF4-FFF2-40B4-BE49-F238E27FC236}">
                <a16:creationId xmlns:a16="http://schemas.microsoft.com/office/drawing/2014/main" id="{9A042E57-3C06-D5E0-5C2B-880F5547319E}"/>
              </a:ext>
            </a:extLst>
          </p:cNvPr>
          <p:cNvSpPr>
            <a:spLocks noGrp="1"/>
          </p:cNvSpPr>
          <p:nvPr>
            <p:ph type="sldNum" sz="quarter" idx="4"/>
          </p:nvPr>
        </p:nvSpPr>
        <p:spPr/>
        <p:txBody>
          <a:bodyPr/>
          <a:lstStyle/>
          <a:p>
            <a:r>
              <a:rPr lang="en-SG"/>
              <a:t>Page </a:t>
            </a:r>
            <a:fld id="{2F63C605-4FC6-46DE-BC90-871762EA3F52}" type="slidenum">
              <a:rPr lang="en-SG" smtClean="0"/>
              <a:pPr/>
              <a:t>16</a:t>
            </a:fld>
            <a:endParaRPr lang="en-SG"/>
          </a:p>
        </p:txBody>
      </p:sp>
      <p:sp>
        <p:nvSpPr>
          <p:cNvPr id="8" name="灯片编号占位符 3">
            <a:extLst>
              <a:ext uri="{FF2B5EF4-FFF2-40B4-BE49-F238E27FC236}">
                <a16:creationId xmlns:a16="http://schemas.microsoft.com/office/drawing/2014/main" id="{3CD1FF06-17E7-CBDF-F125-72A08433BD01}"/>
              </a:ext>
            </a:extLst>
          </p:cNvPr>
          <p:cNvSpPr txBox="1">
            <a:spLocks/>
          </p:cNvSpPr>
          <p:nvPr/>
        </p:nvSpPr>
        <p:spPr>
          <a:xfrm>
            <a:off x="8151091" y="6645274"/>
            <a:ext cx="1145309" cy="365126"/>
          </a:xfrm>
          <a:prstGeom prst="rect">
            <a:avLst/>
          </a:prstGeom>
        </p:spPr>
        <p:txBody>
          <a:bodyPr vert="horz" lIns="91440" tIns="45720" rIns="91440" bIns="45720" rtlCol="0" anchor="ctr"/>
          <a:lstStyle>
            <a:defPPr>
              <a:defRPr lang="en-US"/>
            </a:defPPr>
            <a:lvl1pPr marL="0" algn="r" defTabSz="914400" rtl="0" eaLnBrk="1" latinLnBrk="0" hangingPunct="1">
              <a:defRPr sz="1000" kern="1200">
                <a:solidFill>
                  <a:schemeClr val="tx1">
                    <a:tint val="75000"/>
                  </a:schemeClr>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SG"/>
              <a:t>Page </a:t>
            </a:r>
            <a:fld id="{2F63C605-4FC6-46DE-BC90-871762EA3F52}" type="slidenum">
              <a:rPr lang="en-SG" smtClean="0"/>
              <a:pPr/>
              <a:t>16</a:t>
            </a:fld>
            <a:endParaRPr lang="en-SG"/>
          </a:p>
        </p:txBody>
      </p:sp>
      <p:pic>
        <p:nvPicPr>
          <p:cNvPr id="9" name="图片 8" descr="图表, 直方图&#10;&#10;已自动生成说明">
            <a:extLst>
              <a:ext uri="{FF2B5EF4-FFF2-40B4-BE49-F238E27FC236}">
                <a16:creationId xmlns:a16="http://schemas.microsoft.com/office/drawing/2014/main" id="{5E9928CD-1D34-2367-E35F-15C52397DDDA}"/>
              </a:ext>
            </a:extLst>
          </p:cNvPr>
          <p:cNvPicPr>
            <a:picLocks noChangeAspect="1"/>
          </p:cNvPicPr>
          <p:nvPr/>
        </p:nvPicPr>
        <p:blipFill>
          <a:blip r:embed="rId2"/>
          <a:stretch>
            <a:fillRect/>
          </a:stretch>
        </p:blipFill>
        <p:spPr>
          <a:xfrm>
            <a:off x="272956" y="796120"/>
            <a:ext cx="8725772" cy="6081743"/>
          </a:xfrm>
          <a:prstGeom prst="rect">
            <a:avLst/>
          </a:prstGeom>
        </p:spPr>
      </p:pic>
    </p:spTree>
    <p:extLst>
      <p:ext uri="{BB962C8B-B14F-4D97-AF65-F5344CB8AC3E}">
        <p14:creationId xmlns:p14="http://schemas.microsoft.com/office/powerpoint/2010/main" val="13655654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0364F3-5930-EB10-FABE-4DAC223E18E0}"/>
              </a:ext>
            </a:extLst>
          </p:cNvPr>
          <p:cNvSpPr>
            <a:spLocks noGrp="1"/>
          </p:cNvSpPr>
          <p:nvPr>
            <p:ph type="title"/>
          </p:nvPr>
        </p:nvSpPr>
        <p:spPr/>
        <p:txBody>
          <a:bodyPr/>
          <a:lstStyle/>
          <a:p>
            <a:r>
              <a:rPr lang="zh-CN" altLang="en-US">
                <a:latin typeface="Arial"/>
                <a:ea typeface="黑体"/>
                <a:cs typeface="Arial"/>
              </a:rPr>
              <a:t>2.3.1 Object Dection</a:t>
            </a:r>
            <a:endParaRPr lang="zh-CN" altLang="en-US"/>
          </a:p>
        </p:txBody>
      </p:sp>
      <p:sp>
        <p:nvSpPr>
          <p:cNvPr id="4" name="灯片编号占位符 3">
            <a:extLst>
              <a:ext uri="{FF2B5EF4-FFF2-40B4-BE49-F238E27FC236}">
                <a16:creationId xmlns:a16="http://schemas.microsoft.com/office/drawing/2014/main" id="{9A042E57-3C06-D5E0-5C2B-880F5547319E}"/>
              </a:ext>
            </a:extLst>
          </p:cNvPr>
          <p:cNvSpPr>
            <a:spLocks noGrp="1"/>
          </p:cNvSpPr>
          <p:nvPr>
            <p:ph type="sldNum" sz="quarter" idx="4"/>
          </p:nvPr>
        </p:nvSpPr>
        <p:spPr/>
        <p:txBody>
          <a:bodyPr/>
          <a:lstStyle/>
          <a:p>
            <a:r>
              <a:rPr lang="en-SG"/>
              <a:t>Page </a:t>
            </a:r>
            <a:fld id="{2F63C605-4FC6-46DE-BC90-871762EA3F52}" type="slidenum">
              <a:rPr lang="en-SG" smtClean="0"/>
              <a:pPr/>
              <a:t>17</a:t>
            </a:fld>
            <a:endParaRPr lang="en-SG"/>
          </a:p>
        </p:txBody>
      </p:sp>
      <p:sp>
        <p:nvSpPr>
          <p:cNvPr id="8" name="灯片编号占位符 3">
            <a:extLst>
              <a:ext uri="{FF2B5EF4-FFF2-40B4-BE49-F238E27FC236}">
                <a16:creationId xmlns:a16="http://schemas.microsoft.com/office/drawing/2014/main" id="{3CD1FF06-17E7-CBDF-F125-72A08433BD01}"/>
              </a:ext>
            </a:extLst>
          </p:cNvPr>
          <p:cNvSpPr txBox="1">
            <a:spLocks/>
          </p:cNvSpPr>
          <p:nvPr/>
        </p:nvSpPr>
        <p:spPr>
          <a:xfrm>
            <a:off x="8151091" y="6645274"/>
            <a:ext cx="1145309" cy="365126"/>
          </a:xfrm>
          <a:prstGeom prst="rect">
            <a:avLst/>
          </a:prstGeom>
        </p:spPr>
        <p:txBody>
          <a:bodyPr vert="horz" lIns="91440" tIns="45720" rIns="91440" bIns="45720" rtlCol="0" anchor="ctr"/>
          <a:lstStyle>
            <a:defPPr>
              <a:defRPr lang="en-US"/>
            </a:defPPr>
            <a:lvl1pPr marL="0" algn="r" defTabSz="914400" rtl="0" eaLnBrk="1" latinLnBrk="0" hangingPunct="1">
              <a:defRPr sz="1000" kern="1200">
                <a:solidFill>
                  <a:schemeClr val="tx1">
                    <a:tint val="75000"/>
                  </a:schemeClr>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SG"/>
              <a:t>Page </a:t>
            </a:r>
            <a:fld id="{2F63C605-4FC6-46DE-BC90-871762EA3F52}" type="slidenum">
              <a:rPr lang="en-SG" smtClean="0"/>
              <a:pPr/>
              <a:t>17</a:t>
            </a:fld>
            <a:endParaRPr lang="en-SG"/>
          </a:p>
        </p:txBody>
      </p:sp>
      <p:pic>
        <p:nvPicPr>
          <p:cNvPr id="3" name="图片 2" descr="图形用户界面, 网站&#10;&#10;已自动生成说明">
            <a:extLst>
              <a:ext uri="{FF2B5EF4-FFF2-40B4-BE49-F238E27FC236}">
                <a16:creationId xmlns:a16="http://schemas.microsoft.com/office/drawing/2014/main" id="{532C9365-B04E-8F06-C81B-F42A6CE3185F}"/>
              </a:ext>
            </a:extLst>
          </p:cNvPr>
          <p:cNvPicPr>
            <a:picLocks noChangeAspect="1"/>
          </p:cNvPicPr>
          <p:nvPr/>
        </p:nvPicPr>
        <p:blipFill>
          <a:blip r:embed="rId2"/>
          <a:stretch>
            <a:fillRect/>
          </a:stretch>
        </p:blipFill>
        <p:spPr>
          <a:xfrm>
            <a:off x="3582536" y="3683474"/>
            <a:ext cx="5561464" cy="3147515"/>
          </a:xfrm>
          <a:prstGeom prst="rect">
            <a:avLst/>
          </a:prstGeom>
        </p:spPr>
      </p:pic>
      <p:pic>
        <p:nvPicPr>
          <p:cNvPr id="5" name="图片 4">
            <a:extLst>
              <a:ext uri="{FF2B5EF4-FFF2-40B4-BE49-F238E27FC236}">
                <a16:creationId xmlns:a16="http://schemas.microsoft.com/office/drawing/2014/main" id="{D587A175-A3B3-AAAD-A42B-08E30F400939}"/>
              </a:ext>
            </a:extLst>
          </p:cNvPr>
          <p:cNvPicPr>
            <a:picLocks noChangeAspect="1"/>
          </p:cNvPicPr>
          <p:nvPr/>
        </p:nvPicPr>
        <p:blipFill>
          <a:blip r:embed="rId3"/>
          <a:stretch>
            <a:fillRect/>
          </a:stretch>
        </p:blipFill>
        <p:spPr>
          <a:xfrm>
            <a:off x="261582" y="931176"/>
            <a:ext cx="5140657" cy="2891620"/>
          </a:xfrm>
          <a:prstGeom prst="rect">
            <a:avLst/>
          </a:prstGeom>
        </p:spPr>
      </p:pic>
      <p:sp>
        <p:nvSpPr>
          <p:cNvPr id="6" name="文本框 5">
            <a:extLst>
              <a:ext uri="{FF2B5EF4-FFF2-40B4-BE49-F238E27FC236}">
                <a16:creationId xmlns:a16="http://schemas.microsoft.com/office/drawing/2014/main" id="{9990B105-8E27-DE10-69BA-E147B0C1FB14}"/>
              </a:ext>
            </a:extLst>
          </p:cNvPr>
          <p:cNvSpPr txBox="1"/>
          <p:nvPr/>
        </p:nvSpPr>
        <p:spPr>
          <a:xfrm>
            <a:off x="5732060" y="1273791"/>
            <a:ext cx="27432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zh-CN" altLang="en-US">
                <a:solidFill>
                  <a:schemeClr val="tx1">
                    <a:lumMod val="75000"/>
                    <a:lumOff val="25000"/>
                  </a:schemeClr>
                </a:solidFill>
                <a:ea typeface="黑体"/>
                <a:cs typeface="Arial"/>
              </a:rPr>
              <a:t>Fine-tune output layer with 1 epoch</a:t>
            </a:r>
            <a:endParaRPr lang="zh-CN" altLang="en-US" err="1">
              <a:solidFill>
                <a:schemeClr val="tx1">
                  <a:lumMod val="75000"/>
                  <a:lumOff val="25000"/>
                </a:schemeClr>
              </a:solidFill>
            </a:endParaRPr>
          </a:p>
        </p:txBody>
      </p:sp>
      <p:sp>
        <p:nvSpPr>
          <p:cNvPr id="7" name="文本框 6">
            <a:extLst>
              <a:ext uri="{FF2B5EF4-FFF2-40B4-BE49-F238E27FC236}">
                <a16:creationId xmlns:a16="http://schemas.microsoft.com/office/drawing/2014/main" id="{71470168-D63D-49AC-E066-2FC0D855B372}"/>
              </a:ext>
            </a:extLst>
          </p:cNvPr>
          <p:cNvSpPr txBox="1"/>
          <p:nvPr/>
        </p:nvSpPr>
        <p:spPr>
          <a:xfrm>
            <a:off x="631209" y="5021239"/>
            <a:ext cx="27432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zh-CN" altLang="en-US">
                <a:solidFill>
                  <a:schemeClr val="tx1">
                    <a:lumMod val="75000"/>
                    <a:lumOff val="25000"/>
                  </a:schemeClr>
                </a:solidFill>
                <a:ea typeface="黑体"/>
                <a:cs typeface="Arial"/>
              </a:rPr>
              <a:t>Fine-tune output layer with 30 epoch</a:t>
            </a:r>
            <a:endParaRPr lang="zh-CN" altLang="en-US" err="1">
              <a:solidFill>
                <a:schemeClr val="tx1">
                  <a:lumMod val="75000"/>
                  <a:lumOff val="25000"/>
                </a:schemeClr>
              </a:solidFill>
            </a:endParaRPr>
          </a:p>
        </p:txBody>
      </p:sp>
    </p:spTree>
    <p:extLst>
      <p:ext uri="{BB962C8B-B14F-4D97-AF65-F5344CB8AC3E}">
        <p14:creationId xmlns:p14="http://schemas.microsoft.com/office/powerpoint/2010/main" val="7025612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0364F3-5930-EB10-FABE-4DAC223E18E0}"/>
              </a:ext>
            </a:extLst>
          </p:cNvPr>
          <p:cNvSpPr>
            <a:spLocks noGrp="1"/>
          </p:cNvSpPr>
          <p:nvPr>
            <p:ph type="title"/>
          </p:nvPr>
        </p:nvSpPr>
        <p:spPr/>
        <p:txBody>
          <a:bodyPr/>
          <a:lstStyle/>
          <a:p>
            <a:r>
              <a:rPr lang="zh-CN" altLang="en-US">
                <a:latin typeface="Arial"/>
                <a:ea typeface="黑体"/>
                <a:cs typeface="Arial"/>
              </a:rPr>
              <a:t>2.3.1 Object Dection Results</a:t>
            </a:r>
            <a:endParaRPr lang="zh-CN" altLang="en-US"/>
          </a:p>
        </p:txBody>
      </p:sp>
      <p:sp>
        <p:nvSpPr>
          <p:cNvPr id="4" name="灯片编号占位符 3">
            <a:extLst>
              <a:ext uri="{FF2B5EF4-FFF2-40B4-BE49-F238E27FC236}">
                <a16:creationId xmlns:a16="http://schemas.microsoft.com/office/drawing/2014/main" id="{9A042E57-3C06-D5E0-5C2B-880F5547319E}"/>
              </a:ext>
            </a:extLst>
          </p:cNvPr>
          <p:cNvSpPr>
            <a:spLocks noGrp="1"/>
          </p:cNvSpPr>
          <p:nvPr>
            <p:ph type="sldNum" sz="quarter" idx="4"/>
          </p:nvPr>
        </p:nvSpPr>
        <p:spPr/>
        <p:txBody>
          <a:bodyPr/>
          <a:lstStyle/>
          <a:p>
            <a:r>
              <a:rPr lang="en-SG"/>
              <a:t>Page </a:t>
            </a:r>
            <a:fld id="{2F63C605-4FC6-46DE-BC90-871762EA3F52}" type="slidenum">
              <a:rPr lang="en-SG" smtClean="0"/>
              <a:pPr/>
              <a:t>18</a:t>
            </a:fld>
            <a:endParaRPr lang="en-SG"/>
          </a:p>
        </p:txBody>
      </p:sp>
      <p:sp>
        <p:nvSpPr>
          <p:cNvPr id="8" name="灯片编号占位符 3">
            <a:extLst>
              <a:ext uri="{FF2B5EF4-FFF2-40B4-BE49-F238E27FC236}">
                <a16:creationId xmlns:a16="http://schemas.microsoft.com/office/drawing/2014/main" id="{3CD1FF06-17E7-CBDF-F125-72A08433BD01}"/>
              </a:ext>
            </a:extLst>
          </p:cNvPr>
          <p:cNvSpPr txBox="1">
            <a:spLocks/>
          </p:cNvSpPr>
          <p:nvPr/>
        </p:nvSpPr>
        <p:spPr>
          <a:xfrm>
            <a:off x="8151091" y="6645274"/>
            <a:ext cx="1145309" cy="365126"/>
          </a:xfrm>
          <a:prstGeom prst="rect">
            <a:avLst/>
          </a:prstGeom>
        </p:spPr>
        <p:txBody>
          <a:bodyPr vert="horz" lIns="91440" tIns="45720" rIns="91440" bIns="45720" rtlCol="0" anchor="ctr"/>
          <a:lstStyle>
            <a:defPPr>
              <a:defRPr lang="en-US"/>
            </a:defPPr>
            <a:lvl1pPr marL="0" algn="r" defTabSz="914400" rtl="0" eaLnBrk="1" latinLnBrk="0" hangingPunct="1">
              <a:defRPr sz="1000" kern="1200">
                <a:solidFill>
                  <a:schemeClr val="tx1">
                    <a:tint val="75000"/>
                  </a:schemeClr>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SG"/>
              <a:t>Page </a:t>
            </a:r>
            <a:fld id="{2F63C605-4FC6-46DE-BC90-871762EA3F52}" type="slidenum">
              <a:rPr lang="en-SG" smtClean="0"/>
              <a:pPr/>
              <a:t>18</a:t>
            </a:fld>
            <a:endParaRPr lang="en-SG"/>
          </a:p>
        </p:txBody>
      </p:sp>
      <p:pic>
        <p:nvPicPr>
          <p:cNvPr id="6" name="图片 5">
            <a:extLst>
              <a:ext uri="{FF2B5EF4-FFF2-40B4-BE49-F238E27FC236}">
                <a16:creationId xmlns:a16="http://schemas.microsoft.com/office/drawing/2014/main" id="{F286F3CE-C820-C8C2-B699-6EA65A870A54}"/>
              </a:ext>
            </a:extLst>
          </p:cNvPr>
          <p:cNvPicPr>
            <a:picLocks noChangeAspect="1"/>
          </p:cNvPicPr>
          <p:nvPr/>
        </p:nvPicPr>
        <p:blipFill>
          <a:blip r:embed="rId2"/>
          <a:stretch>
            <a:fillRect/>
          </a:stretch>
        </p:blipFill>
        <p:spPr>
          <a:xfrm>
            <a:off x="0" y="828818"/>
            <a:ext cx="4793777" cy="2726709"/>
          </a:xfrm>
          <a:prstGeom prst="rect">
            <a:avLst/>
          </a:prstGeom>
        </p:spPr>
      </p:pic>
      <p:pic>
        <p:nvPicPr>
          <p:cNvPr id="7" name="图片 6" descr="图形用户界面, 网站&#10;&#10;已自动生成说明">
            <a:extLst>
              <a:ext uri="{FF2B5EF4-FFF2-40B4-BE49-F238E27FC236}">
                <a16:creationId xmlns:a16="http://schemas.microsoft.com/office/drawing/2014/main" id="{E5725E57-30AF-9A31-28A9-E731D9141113}"/>
              </a:ext>
            </a:extLst>
          </p:cNvPr>
          <p:cNvPicPr>
            <a:picLocks noChangeAspect="1"/>
          </p:cNvPicPr>
          <p:nvPr/>
        </p:nvPicPr>
        <p:blipFill>
          <a:blip r:embed="rId3"/>
          <a:stretch>
            <a:fillRect/>
          </a:stretch>
        </p:blipFill>
        <p:spPr>
          <a:xfrm>
            <a:off x="4117075" y="3683474"/>
            <a:ext cx="4935941" cy="2749456"/>
          </a:xfrm>
          <a:prstGeom prst="rect">
            <a:avLst/>
          </a:prstGeom>
        </p:spPr>
      </p:pic>
      <p:sp>
        <p:nvSpPr>
          <p:cNvPr id="10" name="文本框 9">
            <a:extLst>
              <a:ext uri="{FF2B5EF4-FFF2-40B4-BE49-F238E27FC236}">
                <a16:creationId xmlns:a16="http://schemas.microsoft.com/office/drawing/2014/main" id="{8D586C6A-AFEA-5087-445D-B5FC6DEBFCDD}"/>
              </a:ext>
            </a:extLst>
          </p:cNvPr>
          <p:cNvSpPr txBox="1"/>
          <p:nvPr/>
        </p:nvSpPr>
        <p:spPr>
          <a:xfrm>
            <a:off x="1023583" y="4731224"/>
            <a:ext cx="27432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zh-CN" altLang="en-US">
                <a:solidFill>
                  <a:schemeClr val="tx1">
                    <a:lumMod val="75000"/>
                    <a:lumOff val="25000"/>
                  </a:schemeClr>
                </a:solidFill>
                <a:ea typeface="黑体"/>
                <a:cs typeface="Arial"/>
              </a:rPr>
              <a:t>Fine-tune all detection head with 30 epoch</a:t>
            </a:r>
            <a:endParaRPr lang="zh-CN" altLang="en-US" err="1">
              <a:solidFill>
                <a:schemeClr val="tx1">
                  <a:lumMod val="75000"/>
                  <a:lumOff val="25000"/>
                </a:schemeClr>
              </a:solidFill>
            </a:endParaRPr>
          </a:p>
        </p:txBody>
      </p:sp>
      <p:sp>
        <p:nvSpPr>
          <p:cNvPr id="11" name="文本框 10">
            <a:extLst>
              <a:ext uri="{FF2B5EF4-FFF2-40B4-BE49-F238E27FC236}">
                <a16:creationId xmlns:a16="http://schemas.microsoft.com/office/drawing/2014/main" id="{3B7DCF7C-2DE3-1A82-7578-2B58091E9D61}"/>
              </a:ext>
            </a:extLst>
          </p:cNvPr>
          <p:cNvSpPr txBox="1"/>
          <p:nvPr/>
        </p:nvSpPr>
        <p:spPr>
          <a:xfrm>
            <a:off x="5100851" y="1381836"/>
            <a:ext cx="27432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zh-CN" altLang="en-US">
                <a:solidFill>
                  <a:schemeClr val="tx1">
                    <a:lumMod val="75000"/>
                    <a:lumOff val="25000"/>
                  </a:schemeClr>
                </a:solidFill>
                <a:ea typeface="黑体"/>
                <a:cs typeface="Arial"/>
              </a:rPr>
              <a:t>Fine-tune all detection head with 1 epoch</a:t>
            </a:r>
            <a:endParaRPr lang="zh-CN" altLang="en-US" err="1">
              <a:solidFill>
                <a:schemeClr val="tx1">
                  <a:lumMod val="75000"/>
                  <a:lumOff val="25000"/>
                </a:schemeClr>
              </a:solidFill>
            </a:endParaRPr>
          </a:p>
        </p:txBody>
      </p:sp>
    </p:spTree>
    <p:extLst>
      <p:ext uri="{BB962C8B-B14F-4D97-AF65-F5344CB8AC3E}">
        <p14:creationId xmlns:p14="http://schemas.microsoft.com/office/powerpoint/2010/main" val="32914078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3B2A44-1927-69F7-FC2D-E8F75983369A}"/>
              </a:ext>
            </a:extLst>
          </p:cNvPr>
          <p:cNvSpPr>
            <a:spLocks noGrp="1"/>
          </p:cNvSpPr>
          <p:nvPr>
            <p:ph type="title"/>
          </p:nvPr>
        </p:nvSpPr>
        <p:spPr/>
        <p:txBody>
          <a:bodyPr/>
          <a:lstStyle/>
          <a:p>
            <a:r>
              <a:rPr lang="zh-CN" altLang="en-US">
                <a:latin typeface="Arial"/>
                <a:ea typeface="黑体"/>
                <a:cs typeface="Arial"/>
              </a:rPr>
              <a:t>2.3.2 Tracking</a:t>
            </a:r>
            <a:endParaRPr lang="zh-CN" altLang="en-US"/>
          </a:p>
        </p:txBody>
      </p:sp>
      <p:sp>
        <p:nvSpPr>
          <p:cNvPr id="3" name="文本占位符 2">
            <a:extLst>
              <a:ext uri="{FF2B5EF4-FFF2-40B4-BE49-F238E27FC236}">
                <a16:creationId xmlns:a16="http://schemas.microsoft.com/office/drawing/2014/main" id="{1A154056-B876-C69C-5DC7-E6071D8A561B}"/>
              </a:ext>
            </a:extLst>
          </p:cNvPr>
          <p:cNvSpPr>
            <a:spLocks noGrp="1"/>
          </p:cNvSpPr>
          <p:nvPr>
            <p:ph type="body" sz="quarter" idx="13"/>
          </p:nvPr>
        </p:nvSpPr>
        <p:spPr>
          <a:xfrm>
            <a:off x="628650" y="1167027"/>
            <a:ext cx="7915132" cy="5189703"/>
          </a:xfrm>
        </p:spPr>
        <p:txBody>
          <a:bodyPr vert="horz" lIns="91440" tIns="45720" rIns="91440" bIns="45720" rtlCol="0" anchor="t">
            <a:noAutofit/>
          </a:bodyPr>
          <a:lstStyle/>
          <a:p>
            <a:r>
              <a:rPr lang="zh-CN" sz="2000" b="1">
                <a:latin typeface="Times New Roman"/>
                <a:ea typeface="黑体"/>
                <a:cs typeface="Arial"/>
              </a:rPr>
              <a:t>Detection and Initialization</a:t>
            </a:r>
            <a:r>
              <a:rPr lang="zh-CN" sz="2000">
                <a:solidFill>
                  <a:srgbClr val="0D0D0D"/>
                </a:solidFill>
                <a:latin typeface="Times New Roman"/>
                <a:ea typeface="黑体"/>
                <a:cs typeface="Arial"/>
              </a:rPr>
              <a:t>:</a:t>
            </a:r>
            <a:endParaRPr lang="zh-CN" altLang="en-US" sz="2000">
              <a:latin typeface="Times New Roman"/>
              <a:ea typeface="黑体"/>
              <a:cs typeface="Arial"/>
            </a:endParaRPr>
          </a:p>
          <a:p>
            <a:pPr lvl="1"/>
            <a:r>
              <a:rPr lang="zh-CN" sz="2000">
                <a:solidFill>
                  <a:srgbClr val="0D0D0D"/>
                </a:solidFill>
                <a:latin typeface="Times New Roman"/>
                <a:ea typeface="黑体"/>
                <a:cs typeface="Arial"/>
              </a:rPr>
              <a:t>Utilized YOLOv8 for object detections, providing bounding boxes and class probabilities. BoT-SORT initializes these detections with unique IDs for tracking.</a:t>
            </a:r>
            <a:endParaRPr lang="zh-CN" sz="2000">
              <a:latin typeface="Times New Roman"/>
              <a:ea typeface="黑体"/>
              <a:cs typeface="Arial"/>
            </a:endParaRPr>
          </a:p>
          <a:p>
            <a:r>
              <a:rPr lang="zh-CN" sz="2000" b="1">
                <a:latin typeface="Times New Roman"/>
                <a:ea typeface="黑体"/>
                <a:cs typeface="Arial"/>
              </a:rPr>
              <a:t>Position Prediction and Data Association</a:t>
            </a:r>
            <a:r>
              <a:rPr lang="zh-CN" sz="2000">
                <a:solidFill>
                  <a:srgbClr val="0D0D0D"/>
                </a:solidFill>
                <a:latin typeface="Times New Roman"/>
                <a:ea typeface="黑体"/>
                <a:cs typeface="Arial"/>
              </a:rPr>
              <a:t>:</a:t>
            </a:r>
            <a:endParaRPr lang="zh-CN" sz="2000">
              <a:latin typeface="Times New Roman"/>
              <a:ea typeface="黑体"/>
              <a:cs typeface="Arial"/>
            </a:endParaRPr>
          </a:p>
          <a:p>
            <a:pPr lvl="1"/>
            <a:r>
              <a:rPr lang="zh-CN" sz="2000">
                <a:solidFill>
                  <a:srgbClr val="0D0D0D"/>
                </a:solidFill>
                <a:latin typeface="Times New Roman"/>
                <a:ea typeface="黑体"/>
                <a:cs typeface="Arial"/>
              </a:rPr>
              <a:t>Used a Kalman filter for position prediction. Employed the Hungarian algorithm, combining appearance features from a CNN and motion prediction for accurate data association.</a:t>
            </a:r>
            <a:endParaRPr lang="zh-CN" sz="2000">
              <a:latin typeface="Times New Roman"/>
              <a:ea typeface="黑体"/>
              <a:cs typeface="Arial"/>
            </a:endParaRPr>
          </a:p>
          <a:p>
            <a:r>
              <a:rPr lang="zh-CN" sz="2000" b="1">
                <a:latin typeface="Times New Roman"/>
                <a:ea typeface="黑体"/>
                <a:cs typeface="Arial"/>
              </a:rPr>
              <a:t>Handling Occlusions and Reidentification</a:t>
            </a:r>
            <a:r>
              <a:rPr lang="zh-CN" sz="2000">
                <a:solidFill>
                  <a:srgbClr val="0D0D0D"/>
                </a:solidFill>
                <a:latin typeface="Times New Roman"/>
                <a:ea typeface="黑体"/>
                <a:cs typeface="Arial"/>
              </a:rPr>
              <a:t>:</a:t>
            </a:r>
            <a:endParaRPr lang="zh-CN" sz="2000">
              <a:latin typeface="Times New Roman"/>
              <a:ea typeface="黑体"/>
              <a:cs typeface="Arial"/>
            </a:endParaRPr>
          </a:p>
          <a:p>
            <a:pPr lvl="1"/>
            <a:r>
              <a:rPr lang="zh-CN" sz="2000">
                <a:solidFill>
                  <a:srgbClr val="0D0D0D"/>
                </a:solidFill>
                <a:latin typeface="Times New Roman"/>
                <a:ea typeface="黑体"/>
                <a:cs typeface="Arial"/>
              </a:rPr>
              <a:t>Managed occlusions with predicted positions and reidentified objects when they reappeared, ensuring continuous and accurate tracking.</a:t>
            </a:r>
            <a:endParaRPr lang="zh-CN" sz="2000">
              <a:latin typeface="Times New Roman"/>
              <a:ea typeface="黑体"/>
              <a:cs typeface="Arial"/>
            </a:endParaRPr>
          </a:p>
          <a:p>
            <a:pPr lvl="1"/>
            <a:endParaRPr lang="zh-CN" sz="2000">
              <a:latin typeface="Times New Roman"/>
              <a:ea typeface="黑体"/>
              <a:cs typeface="Arial"/>
            </a:endParaRPr>
          </a:p>
        </p:txBody>
      </p:sp>
      <p:sp>
        <p:nvSpPr>
          <p:cNvPr id="4" name="灯片编号占位符 3">
            <a:extLst>
              <a:ext uri="{FF2B5EF4-FFF2-40B4-BE49-F238E27FC236}">
                <a16:creationId xmlns:a16="http://schemas.microsoft.com/office/drawing/2014/main" id="{07C10649-6B56-3110-ED67-D2ADA0D49961}"/>
              </a:ext>
            </a:extLst>
          </p:cNvPr>
          <p:cNvSpPr>
            <a:spLocks noGrp="1"/>
          </p:cNvSpPr>
          <p:nvPr>
            <p:ph type="sldNum" sz="quarter" idx="4"/>
          </p:nvPr>
        </p:nvSpPr>
        <p:spPr/>
        <p:txBody>
          <a:bodyPr/>
          <a:lstStyle/>
          <a:p>
            <a:r>
              <a:rPr lang="en-SG"/>
              <a:t>Page </a:t>
            </a:r>
            <a:fld id="{2F63C605-4FC6-46DE-BC90-871762EA3F52}" type="slidenum">
              <a:rPr lang="en-SG" smtClean="0"/>
              <a:pPr/>
              <a:t>19</a:t>
            </a:fld>
            <a:endParaRPr lang="en-SG"/>
          </a:p>
        </p:txBody>
      </p:sp>
    </p:spTree>
    <p:extLst>
      <p:ext uri="{BB962C8B-B14F-4D97-AF65-F5344CB8AC3E}">
        <p14:creationId xmlns:p14="http://schemas.microsoft.com/office/powerpoint/2010/main" val="31457929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4C1508-6850-7584-084D-95A231C8363F}"/>
              </a:ext>
            </a:extLst>
          </p:cNvPr>
          <p:cNvSpPr>
            <a:spLocks noGrp="1"/>
          </p:cNvSpPr>
          <p:nvPr>
            <p:ph type="title"/>
          </p:nvPr>
        </p:nvSpPr>
        <p:spPr/>
        <p:txBody>
          <a:bodyPr/>
          <a:lstStyle/>
          <a:p>
            <a:r>
              <a:rPr lang="zh-CN" altLang="en-US">
                <a:latin typeface="Times New Roman"/>
                <a:ea typeface="黑体"/>
                <a:cs typeface="Arial"/>
              </a:rPr>
              <a:t>Outline</a:t>
            </a:r>
            <a:endParaRPr lang="zh-CN" altLang="en-US">
              <a:latin typeface="Times New Roman"/>
              <a:cs typeface="Arial"/>
            </a:endParaRPr>
          </a:p>
        </p:txBody>
      </p:sp>
      <p:sp>
        <p:nvSpPr>
          <p:cNvPr id="3" name="文本占位符 2">
            <a:extLst>
              <a:ext uri="{FF2B5EF4-FFF2-40B4-BE49-F238E27FC236}">
                <a16:creationId xmlns:a16="http://schemas.microsoft.com/office/drawing/2014/main" id="{31D2B09E-3E58-B542-1B8D-F4CF14AB9044}"/>
              </a:ext>
            </a:extLst>
          </p:cNvPr>
          <p:cNvSpPr>
            <a:spLocks noGrp="1"/>
          </p:cNvSpPr>
          <p:nvPr>
            <p:ph type="body" sz="quarter" idx="13"/>
          </p:nvPr>
        </p:nvSpPr>
        <p:spPr>
          <a:xfrm>
            <a:off x="628650" y="905611"/>
            <a:ext cx="7944693" cy="5579147"/>
          </a:xfrm>
        </p:spPr>
        <p:txBody>
          <a:bodyPr vert="horz" lIns="91440" tIns="45720" rIns="91440" bIns="45720" rtlCol="0" anchor="t">
            <a:noAutofit/>
          </a:bodyPr>
          <a:lstStyle/>
          <a:p>
            <a:pPr marL="0" indent="0">
              <a:lnSpc>
                <a:spcPct val="100000"/>
              </a:lnSpc>
              <a:buNone/>
            </a:pPr>
            <a:r>
              <a:rPr lang="zh-CN" altLang="en-US" sz="2000" b="1">
                <a:latin typeface="Times New Roman"/>
                <a:ea typeface="黑体"/>
                <a:cs typeface="Arial"/>
              </a:rPr>
              <a:t>1. Introduction</a:t>
            </a:r>
            <a:endParaRPr lang="zh-CN" altLang="en-US" sz="2000" b="1">
              <a:latin typeface="Times New Roman"/>
              <a:ea typeface="黑体" panose="02010609060101010101" pitchFamily="49" charset="-122"/>
            </a:endParaRPr>
          </a:p>
          <a:p>
            <a:pPr>
              <a:lnSpc>
                <a:spcPct val="100000"/>
              </a:lnSpc>
            </a:pPr>
            <a:r>
              <a:rPr lang="en-US" altLang="zh-CN" sz="1800">
                <a:solidFill>
                  <a:srgbClr val="000000"/>
                </a:solidFill>
                <a:latin typeface="Times New Roman"/>
                <a:ea typeface="黑体"/>
                <a:cs typeface="Times New Roman"/>
              </a:rPr>
              <a:t>Project</a:t>
            </a:r>
            <a:r>
              <a:rPr lang="zh-CN" altLang="en-US" sz="1800">
                <a:solidFill>
                  <a:srgbClr val="000000"/>
                </a:solidFill>
                <a:latin typeface="Times New Roman"/>
                <a:ea typeface="黑体"/>
                <a:cs typeface="Times New Roman"/>
              </a:rPr>
              <a:t> </a:t>
            </a:r>
            <a:r>
              <a:rPr lang="zh-CN" sz="1800">
                <a:solidFill>
                  <a:srgbClr val="000000"/>
                </a:solidFill>
                <a:latin typeface="Times New Roman"/>
                <a:ea typeface="黑体"/>
                <a:cs typeface="Times New Roman"/>
              </a:rPr>
              <a:t>Background</a:t>
            </a:r>
            <a:endParaRPr lang="zh-CN" sz="1800">
              <a:solidFill>
                <a:srgbClr val="000000"/>
              </a:solidFill>
              <a:latin typeface="Times New Roman"/>
              <a:ea typeface="黑体"/>
            </a:endParaRPr>
          </a:p>
          <a:p>
            <a:pPr algn="just">
              <a:lnSpc>
                <a:spcPct val="100000"/>
              </a:lnSpc>
            </a:pPr>
            <a:r>
              <a:rPr lang="zh-CN" sz="1800">
                <a:solidFill>
                  <a:srgbClr val="000000"/>
                </a:solidFill>
                <a:latin typeface="Times New Roman"/>
                <a:ea typeface="黑体"/>
                <a:cs typeface="Times New Roman"/>
              </a:rPr>
              <a:t>Business Value</a:t>
            </a:r>
            <a:endParaRPr lang="zh-CN" sz="1800">
              <a:solidFill>
                <a:srgbClr val="000000"/>
              </a:solidFill>
              <a:latin typeface="Times New Roman"/>
              <a:ea typeface="黑体"/>
            </a:endParaRPr>
          </a:p>
          <a:p>
            <a:pPr marL="0" indent="0">
              <a:lnSpc>
                <a:spcPct val="100000"/>
              </a:lnSpc>
              <a:buNone/>
            </a:pPr>
            <a:r>
              <a:rPr lang="zh-CN" altLang="en-US" sz="2000" b="1">
                <a:latin typeface="Times New Roman"/>
                <a:ea typeface="黑体"/>
                <a:cs typeface="Arial"/>
              </a:rPr>
              <a:t>2. Technical Overview</a:t>
            </a:r>
          </a:p>
          <a:p>
            <a:pPr algn="just">
              <a:lnSpc>
                <a:spcPct val="100000"/>
              </a:lnSpc>
            </a:pPr>
            <a:r>
              <a:rPr lang="zh-CN" altLang="en-US" sz="1800">
                <a:solidFill>
                  <a:srgbClr val="000000"/>
                </a:solidFill>
                <a:latin typeface="Times New Roman"/>
                <a:ea typeface="黑体"/>
                <a:cs typeface="Arial"/>
              </a:rPr>
              <a:t>Data Preprocessing</a:t>
            </a:r>
          </a:p>
          <a:p>
            <a:pPr algn="just">
              <a:lnSpc>
                <a:spcPct val="100000"/>
              </a:lnSpc>
            </a:pPr>
            <a:r>
              <a:rPr lang="zh-CN" altLang="en-US" sz="1800">
                <a:solidFill>
                  <a:srgbClr val="000000"/>
                </a:solidFill>
                <a:latin typeface="Times New Roman"/>
                <a:ea typeface="黑体"/>
                <a:cs typeface="Arial"/>
              </a:rPr>
              <a:t>Model Architecture</a:t>
            </a:r>
          </a:p>
          <a:p>
            <a:pPr>
              <a:lnSpc>
                <a:spcPct val="100000"/>
              </a:lnSpc>
            </a:pPr>
            <a:r>
              <a:rPr lang="zh-CN" altLang="en-US" sz="1800">
                <a:solidFill>
                  <a:srgbClr val="000000"/>
                </a:solidFill>
                <a:latin typeface="Times New Roman"/>
                <a:ea typeface="黑体"/>
                <a:cs typeface="Arial"/>
              </a:rPr>
              <a:t>Tasks</a:t>
            </a:r>
          </a:p>
          <a:p>
            <a:pPr marL="971550" lvl="2" indent="-514350" algn="just">
              <a:lnSpc>
                <a:spcPct val="100000"/>
              </a:lnSpc>
              <a:spcBef>
                <a:spcPts val="1000"/>
              </a:spcBef>
              <a:buFont typeface="Wingdings" panose="020B0604020202020204" pitchFamily="34" charset="0"/>
              <a:buChar char="§"/>
            </a:pPr>
            <a:r>
              <a:rPr lang="zh-CN" altLang="en-US" sz="1600">
                <a:solidFill>
                  <a:srgbClr val="000000"/>
                </a:solidFill>
                <a:latin typeface="Times New Roman"/>
                <a:ea typeface="黑体"/>
                <a:cs typeface="Arial"/>
              </a:rPr>
              <a:t>Object Dection &amp; Tracking</a:t>
            </a:r>
          </a:p>
          <a:p>
            <a:pPr marL="971550" lvl="2" indent="-514350" algn="just">
              <a:lnSpc>
                <a:spcPct val="100000"/>
              </a:lnSpc>
              <a:spcBef>
                <a:spcPts val="1000"/>
              </a:spcBef>
              <a:buFont typeface="Wingdings" panose="020B0604020202020204" pitchFamily="34" charset="0"/>
              <a:buChar char="§"/>
            </a:pPr>
            <a:r>
              <a:rPr lang="zh-CN" altLang="en-US" sz="1600">
                <a:solidFill>
                  <a:srgbClr val="000000"/>
                </a:solidFill>
                <a:latin typeface="Times New Roman"/>
                <a:ea typeface="黑体"/>
                <a:cs typeface="Arial"/>
              </a:rPr>
              <a:t>Drivable Segmentation</a:t>
            </a:r>
          </a:p>
          <a:p>
            <a:pPr marL="971550" lvl="2" indent="-514350" algn="just">
              <a:lnSpc>
                <a:spcPct val="100000"/>
              </a:lnSpc>
              <a:spcBef>
                <a:spcPts val="1000"/>
              </a:spcBef>
              <a:buFont typeface="Wingdings" panose="020B0604020202020204" pitchFamily="34" charset="0"/>
              <a:buChar char="§"/>
            </a:pPr>
            <a:r>
              <a:rPr lang="zh-CN" altLang="en-US" sz="1600">
                <a:solidFill>
                  <a:srgbClr val="000000"/>
                </a:solidFill>
                <a:latin typeface="Times New Roman"/>
                <a:ea typeface="黑体"/>
                <a:cs typeface="Arial"/>
              </a:rPr>
              <a:t>Lane Segmentation</a:t>
            </a:r>
          </a:p>
          <a:p>
            <a:pPr marL="0" indent="0">
              <a:lnSpc>
                <a:spcPct val="100000"/>
              </a:lnSpc>
              <a:buNone/>
            </a:pPr>
            <a:r>
              <a:rPr lang="zh-CN" altLang="en-US" sz="2000" b="1">
                <a:latin typeface="Times New Roman"/>
                <a:ea typeface="黑体"/>
                <a:cs typeface="Arial"/>
              </a:rPr>
              <a:t>3. Wrap-up</a:t>
            </a:r>
          </a:p>
          <a:p>
            <a:pPr>
              <a:lnSpc>
                <a:spcPct val="100000"/>
              </a:lnSpc>
            </a:pPr>
            <a:r>
              <a:rPr lang="en-US" altLang="zh-CN" sz="1800">
                <a:solidFill>
                  <a:srgbClr val="000000"/>
                </a:solidFill>
                <a:latin typeface="Times New Roman"/>
                <a:ea typeface="黑体"/>
                <a:cs typeface="Arial"/>
              </a:rPr>
              <a:t>Conclusions</a:t>
            </a:r>
          </a:p>
          <a:p>
            <a:pPr>
              <a:lnSpc>
                <a:spcPct val="100000"/>
              </a:lnSpc>
            </a:pPr>
            <a:r>
              <a:rPr lang="en-US" altLang="zh-CN" sz="1800">
                <a:solidFill>
                  <a:srgbClr val="000000"/>
                </a:solidFill>
                <a:latin typeface="Times New Roman"/>
                <a:ea typeface="黑体"/>
                <a:cs typeface="Arial"/>
              </a:rPr>
              <a:t>Limitations &amp; Future Work</a:t>
            </a:r>
            <a:endParaRPr lang="zh-CN" altLang="en-US" sz="1800">
              <a:latin typeface="Times New Roman"/>
              <a:ea typeface="黑体"/>
            </a:endParaRPr>
          </a:p>
        </p:txBody>
      </p:sp>
      <p:sp>
        <p:nvSpPr>
          <p:cNvPr id="4" name="灯片编号占位符 3">
            <a:extLst>
              <a:ext uri="{FF2B5EF4-FFF2-40B4-BE49-F238E27FC236}">
                <a16:creationId xmlns:a16="http://schemas.microsoft.com/office/drawing/2014/main" id="{7B2F3B25-2B13-0082-D29A-82A43283E86C}"/>
              </a:ext>
            </a:extLst>
          </p:cNvPr>
          <p:cNvSpPr>
            <a:spLocks noGrp="1"/>
          </p:cNvSpPr>
          <p:nvPr>
            <p:ph type="sldNum" sz="quarter" idx="4"/>
          </p:nvPr>
        </p:nvSpPr>
        <p:spPr/>
        <p:txBody>
          <a:bodyPr/>
          <a:lstStyle/>
          <a:p>
            <a:r>
              <a:rPr lang="en-SG"/>
              <a:t>Page </a:t>
            </a:r>
            <a:fld id="{2F63C605-4FC6-46DE-BC90-871762EA3F52}" type="slidenum">
              <a:rPr lang="en-SG" smtClean="0"/>
              <a:pPr/>
              <a:t>2</a:t>
            </a:fld>
            <a:endParaRPr lang="en-SG"/>
          </a:p>
        </p:txBody>
      </p:sp>
    </p:spTree>
    <p:extLst>
      <p:ext uri="{BB962C8B-B14F-4D97-AF65-F5344CB8AC3E}">
        <p14:creationId xmlns:p14="http://schemas.microsoft.com/office/powerpoint/2010/main" val="39702155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3B2A44-1927-69F7-FC2D-E8F75983369A}"/>
              </a:ext>
            </a:extLst>
          </p:cNvPr>
          <p:cNvSpPr>
            <a:spLocks noGrp="1"/>
          </p:cNvSpPr>
          <p:nvPr>
            <p:ph type="title"/>
          </p:nvPr>
        </p:nvSpPr>
        <p:spPr/>
        <p:txBody>
          <a:bodyPr/>
          <a:lstStyle/>
          <a:p>
            <a:r>
              <a:rPr lang="zh-CN" altLang="en-US">
                <a:latin typeface="Arial"/>
                <a:ea typeface="黑体"/>
                <a:cs typeface="Arial"/>
              </a:rPr>
              <a:t>2.3.2 Tracking</a:t>
            </a:r>
            <a:endParaRPr lang="zh-CN" altLang="en-US"/>
          </a:p>
        </p:txBody>
      </p:sp>
      <p:sp>
        <p:nvSpPr>
          <p:cNvPr id="3" name="文本占位符 2">
            <a:extLst>
              <a:ext uri="{FF2B5EF4-FFF2-40B4-BE49-F238E27FC236}">
                <a16:creationId xmlns:a16="http://schemas.microsoft.com/office/drawing/2014/main" id="{1A154056-B876-C69C-5DC7-E6071D8A561B}"/>
              </a:ext>
            </a:extLst>
          </p:cNvPr>
          <p:cNvSpPr>
            <a:spLocks noGrp="1"/>
          </p:cNvSpPr>
          <p:nvPr>
            <p:ph type="body" sz="quarter" idx="13"/>
          </p:nvPr>
        </p:nvSpPr>
        <p:spPr>
          <a:xfrm>
            <a:off x="628650" y="1167027"/>
            <a:ext cx="7915132" cy="5189703"/>
          </a:xfrm>
        </p:spPr>
        <p:txBody>
          <a:bodyPr vert="horz" lIns="91440" tIns="45720" rIns="91440" bIns="45720" rtlCol="0" anchor="t">
            <a:noAutofit/>
          </a:bodyPr>
          <a:lstStyle/>
          <a:p>
            <a:r>
              <a:rPr lang="zh-CN" sz="2000" b="1">
                <a:latin typeface="Times New Roman"/>
                <a:ea typeface="黑体"/>
                <a:cs typeface="Arial"/>
              </a:rPr>
              <a:t>Detection and Initialization</a:t>
            </a:r>
            <a:r>
              <a:rPr lang="zh-CN" sz="2000">
                <a:solidFill>
                  <a:srgbClr val="0D0D0D"/>
                </a:solidFill>
                <a:latin typeface="Times New Roman"/>
                <a:ea typeface="黑体"/>
                <a:cs typeface="Arial"/>
              </a:rPr>
              <a:t>:</a:t>
            </a:r>
            <a:endParaRPr lang="zh-CN" altLang="en-US" sz="2000">
              <a:latin typeface="Times New Roman"/>
              <a:ea typeface="黑体"/>
              <a:cs typeface="Arial"/>
            </a:endParaRPr>
          </a:p>
          <a:p>
            <a:pPr lvl="1"/>
            <a:r>
              <a:rPr lang="zh-CN" sz="2000">
                <a:solidFill>
                  <a:srgbClr val="0D0D0D"/>
                </a:solidFill>
                <a:latin typeface="Times New Roman"/>
                <a:ea typeface="黑体"/>
                <a:cs typeface="Arial"/>
              </a:rPr>
              <a:t>Utilized YOLOv8 for object detections, providing bounding boxes and class probabilities. BoT-SORT initializes these detections with unique IDs for tracking.</a:t>
            </a:r>
            <a:endParaRPr lang="zh-CN" sz="2000">
              <a:latin typeface="Times New Roman"/>
              <a:ea typeface="黑体"/>
              <a:cs typeface="Arial"/>
            </a:endParaRPr>
          </a:p>
          <a:p>
            <a:r>
              <a:rPr lang="zh-CN" sz="2000" b="1">
                <a:latin typeface="Times New Roman"/>
                <a:ea typeface="黑体"/>
                <a:cs typeface="Arial"/>
              </a:rPr>
              <a:t>Position Prediction and Data Association</a:t>
            </a:r>
            <a:r>
              <a:rPr lang="zh-CN" sz="2000">
                <a:solidFill>
                  <a:srgbClr val="0D0D0D"/>
                </a:solidFill>
                <a:latin typeface="Times New Roman"/>
                <a:ea typeface="黑体"/>
                <a:cs typeface="Arial"/>
              </a:rPr>
              <a:t>:</a:t>
            </a:r>
            <a:endParaRPr lang="zh-CN" sz="2000">
              <a:latin typeface="Times New Roman"/>
              <a:ea typeface="黑体"/>
              <a:cs typeface="Arial"/>
            </a:endParaRPr>
          </a:p>
          <a:p>
            <a:pPr lvl="1"/>
            <a:r>
              <a:rPr lang="zh-CN" sz="2000">
                <a:solidFill>
                  <a:srgbClr val="0D0D0D"/>
                </a:solidFill>
                <a:latin typeface="Times New Roman"/>
                <a:ea typeface="黑体"/>
                <a:cs typeface="Arial"/>
              </a:rPr>
              <a:t>Used a Kalman filter for position prediction. Employed the Hungarian algorithm, combining appearance features from a CNN and motion prediction for accurate data association.</a:t>
            </a:r>
            <a:endParaRPr lang="zh-CN" sz="2000">
              <a:latin typeface="Times New Roman"/>
              <a:ea typeface="黑体"/>
              <a:cs typeface="Arial"/>
            </a:endParaRPr>
          </a:p>
          <a:p>
            <a:r>
              <a:rPr lang="zh-CN" sz="2000" b="1">
                <a:latin typeface="Times New Roman"/>
                <a:ea typeface="黑体"/>
                <a:cs typeface="Arial"/>
              </a:rPr>
              <a:t>Handling Occlusions and Reidentification</a:t>
            </a:r>
            <a:r>
              <a:rPr lang="zh-CN" sz="2000">
                <a:solidFill>
                  <a:srgbClr val="0D0D0D"/>
                </a:solidFill>
                <a:latin typeface="Times New Roman"/>
                <a:ea typeface="黑体"/>
                <a:cs typeface="Arial"/>
              </a:rPr>
              <a:t>:</a:t>
            </a:r>
            <a:endParaRPr lang="zh-CN" sz="2000">
              <a:latin typeface="Times New Roman"/>
              <a:ea typeface="黑体"/>
              <a:cs typeface="Arial"/>
            </a:endParaRPr>
          </a:p>
          <a:p>
            <a:pPr lvl="1"/>
            <a:r>
              <a:rPr lang="zh-CN" sz="2000">
                <a:solidFill>
                  <a:srgbClr val="0D0D0D"/>
                </a:solidFill>
                <a:latin typeface="Times New Roman"/>
                <a:ea typeface="黑体"/>
                <a:cs typeface="Arial"/>
              </a:rPr>
              <a:t>Managed occlusions with predicted positions and reidentified objects when they reappeared, ensuring continuous and accurate tracking.</a:t>
            </a:r>
            <a:endParaRPr lang="zh-CN" sz="2000">
              <a:latin typeface="Times New Roman"/>
              <a:ea typeface="黑体"/>
              <a:cs typeface="Arial"/>
            </a:endParaRPr>
          </a:p>
          <a:p>
            <a:r>
              <a:rPr lang="zh-CN" sz="2000" b="1">
                <a:latin typeface="Times New Roman"/>
                <a:ea typeface="黑体"/>
                <a:cs typeface="Arial"/>
              </a:rPr>
              <a:t>Evaluation</a:t>
            </a:r>
            <a:r>
              <a:rPr lang="zh-CN" sz="2000">
                <a:solidFill>
                  <a:srgbClr val="0D0D0D"/>
                </a:solidFill>
                <a:latin typeface="Times New Roman"/>
                <a:ea typeface="黑体"/>
                <a:cs typeface="Arial"/>
              </a:rPr>
              <a:t>:</a:t>
            </a:r>
            <a:endParaRPr lang="zh-CN" sz="2000">
              <a:latin typeface="Times New Roman"/>
              <a:ea typeface="黑体"/>
              <a:cs typeface="Arial"/>
            </a:endParaRPr>
          </a:p>
          <a:p>
            <a:pPr lvl="1"/>
            <a:r>
              <a:rPr lang="zh-CN" sz="2000">
                <a:solidFill>
                  <a:srgbClr val="0D0D0D"/>
                </a:solidFill>
                <a:latin typeface="Times New Roman"/>
                <a:ea typeface="黑体"/>
                <a:cs typeface="Arial"/>
              </a:rPr>
              <a:t>Evaluated tracking performance using Multiple Object Tracking Accuracy (MOTA) and Multiple Object Tracking Precision (MOTP).</a:t>
            </a:r>
            <a:endParaRPr lang="zh-CN" sz="2000">
              <a:latin typeface="Times New Roman"/>
              <a:ea typeface="黑体"/>
              <a:cs typeface="Arial"/>
            </a:endParaRPr>
          </a:p>
          <a:p>
            <a:endParaRPr lang="zh-CN" altLang="en-US" sz="2000">
              <a:latin typeface="Times New Roman"/>
              <a:ea typeface="黑体"/>
            </a:endParaRPr>
          </a:p>
        </p:txBody>
      </p:sp>
      <p:sp>
        <p:nvSpPr>
          <p:cNvPr id="4" name="灯片编号占位符 3">
            <a:extLst>
              <a:ext uri="{FF2B5EF4-FFF2-40B4-BE49-F238E27FC236}">
                <a16:creationId xmlns:a16="http://schemas.microsoft.com/office/drawing/2014/main" id="{07C10649-6B56-3110-ED67-D2ADA0D49961}"/>
              </a:ext>
            </a:extLst>
          </p:cNvPr>
          <p:cNvSpPr>
            <a:spLocks noGrp="1"/>
          </p:cNvSpPr>
          <p:nvPr>
            <p:ph type="sldNum" sz="quarter" idx="4"/>
          </p:nvPr>
        </p:nvSpPr>
        <p:spPr/>
        <p:txBody>
          <a:bodyPr/>
          <a:lstStyle/>
          <a:p>
            <a:r>
              <a:rPr lang="en-SG"/>
              <a:t>Page </a:t>
            </a:r>
            <a:fld id="{2F63C605-4FC6-46DE-BC90-871762EA3F52}" type="slidenum">
              <a:rPr lang="en-SG" smtClean="0"/>
              <a:pPr/>
              <a:t>20</a:t>
            </a:fld>
            <a:endParaRPr lang="en-SG"/>
          </a:p>
        </p:txBody>
      </p:sp>
      <p:pic>
        <p:nvPicPr>
          <p:cNvPr id="5" name="图片 4" descr="公路旁的雪地上有标志&#10;&#10;已自动生成说明">
            <a:extLst>
              <a:ext uri="{FF2B5EF4-FFF2-40B4-BE49-F238E27FC236}">
                <a16:creationId xmlns:a16="http://schemas.microsoft.com/office/drawing/2014/main" id="{D701DB86-E931-D5DB-51D4-51DBE1A8BB8E}"/>
              </a:ext>
            </a:extLst>
          </p:cNvPr>
          <p:cNvPicPr>
            <a:picLocks noChangeAspect="1"/>
          </p:cNvPicPr>
          <p:nvPr/>
        </p:nvPicPr>
        <p:blipFill>
          <a:blip r:embed="rId2"/>
          <a:stretch>
            <a:fillRect/>
          </a:stretch>
        </p:blipFill>
        <p:spPr>
          <a:xfrm>
            <a:off x="0" y="814452"/>
            <a:ext cx="9144000" cy="5229095"/>
          </a:xfrm>
          <a:prstGeom prst="rect">
            <a:avLst/>
          </a:prstGeom>
        </p:spPr>
      </p:pic>
      <p:pic>
        <p:nvPicPr>
          <p:cNvPr id="6" name="图片 5" descr="路上的汽车&#10;&#10;已自动生成说明">
            <a:extLst>
              <a:ext uri="{FF2B5EF4-FFF2-40B4-BE49-F238E27FC236}">
                <a16:creationId xmlns:a16="http://schemas.microsoft.com/office/drawing/2014/main" id="{0D0D5141-C945-F1EA-0CA3-9239C35195A6}"/>
              </a:ext>
            </a:extLst>
          </p:cNvPr>
          <p:cNvPicPr>
            <a:picLocks noChangeAspect="1"/>
          </p:cNvPicPr>
          <p:nvPr/>
        </p:nvPicPr>
        <p:blipFill>
          <a:blip r:embed="rId3"/>
          <a:stretch>
            <a:fillRect/>
          </a:stretch>
        </p:blipFill>
        <p:spPr>
          <a:xfrm>
            <a:off x="0" y="857250"/>
            <a:ext cx="9144000" cy="5143500"/>
          </a:xfrm>
          <a:prstGeom prst="rect">
            <a:avLst/>
          </a:prstGeom>
        </p:spPr>
      </p:pic>
    </p:spTree>
    <p:extLst>
      <p:ext uri="{BB962C8B-B14F-4D97-AF65-F5344CB8AC3E}">
        <p14:creationId xmlns:p14="http://schemas.microsoft.com/office/powerpoint/2010/main" val="16567200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B8B5CC-D372-0C75-5B6E-7D084A585617}"/>
              </a:ext>
            </a:extLst>
          </p:cNvPr>
          <p:cNvSpPr>
            <a:spLocks noGrp="1"/>
          </p:cNvSpPr>
          <p:nvPr>
            <p:ph type="title"/>
          </p:nvPr>
        </p:nvSpPr>
        <p:spPr/>
        <p:txBody>
          <a:bodyPr/>
          <a:lstStyle/>
          <a:p>
            <a:r>
              <a:rPr lang="zh-CN" altLang="en-US">
                <a:latin typeface="Arial"/>
                <a:ea typeface="黑体"/>
                <a:cs typeface="Arial"/>
              </a:rPr>
              <a:t>2.3.3 Segmentation</a:t>
            </a:r>
            <a:endParaRPr lang="zh-CN" altLang="en-US"/>
          </a:p>
        </p:txBody>
      </p:sp>
      <p:sp>
        <p:nvSpPr>
          <p:cNvPr id="3" name="文本占位符 2">
            <a:extLst>
              <a:ext uri="{FF2B5EF4-FFF2-40B4-BE49-F238E27FC236}">
                <a16:creationId xmlns:a16="http://schemas.microsoft.com/office/drawing/2014/main" id="{B6537A74-2407-7045-431C-916E727EC105}"/>
              </a:ext>
            </a:extLst>
          </p:cNvPr>
          <p:cNvSpPr>
            <a:spLocks noGrp="1"/>
          </p:cNvSpPr>
          <p:nvPr>
            <p:ph type="body" sz="quarter" idx="13"/>
          </p:nvPr>
        </p:nvSpPr>
        <p:spPr>
          <a:xfrm>
            <a:off x="628650" y="793415"/>
            <a:ext cx="7912029" cy="5340200"/>
          </a:xfrm>
        </p:spPr>
        <p:txBody>
          <a:bodyPr vert="horz" lIns="91440" tIns="45720" rIns="91440" bIns="45720" rtlCol="0" anchor="t">
            <a:noAutofit/>
          </a:bodyPr>
          <a:lstStyle/>
          <a:p>
            <a:pPr marL="0" indent="0">
              <a:lnSpc>
                <a:spcPct val="100000"/>
              </a:lnSpc>
              <a:buNone/>
            </a:pPr>
            <a:r>
              <a:rPr lang="zh-CN" sz="2000" b="1">
                <a:solidFill>
                  <a:srgbClr val="0D0D0D"/>
                </a:solidFill>
                <a:latin typeface="Times New Roman"/>
                <a:ea typeface="黑体"/>
                <a:cs typeface="Arial"/>
              </a:rPr>
              <a:t>Mask Coordinate Processing in </a:t>
            </a:r>
            <a:r>
              <a:rPr lang="en-US" altLang="zh-CN" sz="2000" b="1">
                <a:solidFill>
                  <a:srgbClr val="0D0D0D"/>
                </a:solidFill>
                <a:latin typeface="Times New Roman"/>
                <a:ea typeface="黑体"/>
                <a:cs typeface="Arial"/>
              </a:rPr>
              <a:t>H</a:t>
            </a:r>
            <a:r>
              <a:rPr lang="zh-CN" sz="2000" b="1">
                <a:solidFill>
                  <a:srgbClr val="0D0D0D"/>
                </a:solidFill>
                <a:latin typeface="Times New Roman"/>
                <a:ea typeface="黑体"/>
                <a:cs typeface="Arial"/>
              </a:rPr>
              <a:t>O</a:t>
            </a:r>
            <a:r>
              <a:rPr lang="en-US" altLang="zh-CN" sz="2000" b="1">
                <a:solidFill>
                  <a:srgbClr val="0D0D0D"/>
                </a:solidFill>
                <a:latin typeface="Times New Roman"/>
                <a:ea typeface="黑体"/>
                <a:cs typeface="Arial"/>
              </a:rPr>
              <a:t>L</a:t>
            </a:r>
            <a:r>
              <a:rPr lang="zh-CN" sz="2000" b="1">
                <a:solidFill>
                  <a:srgbClr val="0D0D0D"/>
                </a:solidFill>
                <a:latin typeface="Times New Roman"/>
                <a:ea typeface="黑体"/>
                <a:cs typeface="Arial"/>
              </a:rPr>
              <a:t>O</a:t>
            </a:r>
            <a:r>
              <a:rPr lang="en-US" altLang="zh-CN" sz="2000" b="1">
                <a:solidFill>
                  <a:srgbClr val="0D0D0D"/>
                </a:solidFill>
                <a:latin typeface="Times New Roman"/>
                <a:ea typeface="黑体"/>
                <a:cs typeface="Arial"/>
              </a:rPr>
              <a:t>H</a:t>
            </a:r>
            <a:endParaRPr lang="zh-CN" altLang="en-US"/>
          </a:p>
          <a:p>
            <a:pPr marL="0" indent="0">
              <a:lnSpc>
                <a:spcPct val="100000"/>
              </a:lnSpc>
              <a:buNone/>
            </a:pPr>
            <a:r>
              <a:rPr lang="zh-CN" sz="1200" b="1">
                <a:latin typeface="Times New Roman"/>
                <a:ea typeface="黑体"/>
                <a:cs typeface="Arial"/>
              </a:rPr>
              <a:t>Label Format</a:t>
            </a:r>
            <a:r>
              <a:rPr lang="zh-CN" sz="1200">
                <a:solidFill>
                  <a:srgbClr val="0D0D0D"/>
                </a:solidFill>
                <a:latin typeface="Times New Roman"/>
                <a:ea typeface="黑体"/>
                <a:cs typeface="Arial"/>
              </a:rPr>
              <a:t>: Includes bounding box coordinates and mask coordinates for each object.</a:t>
            </a:r>
            <a:endParaRPr lang="zh-CN" sz="1200">
              <a:latin typeface="Times New Roman"/>
              <a:ea typeface="黑体"/>
            </a:endParaRPr>
          </a:p>
          <a:p>
            <a:pPr marL="0" indent="0">
              <a:lnSpc>
                <a:spcPct val="100000"/>
              </a:lnSpc>
              <a:buNone/>
            </a:pPr>
            <a:r>
              <a:rPr lang="zh-CN" sz="1200" b="1">
                <a:latin typeface="Times New Roman"/>
                <a:ea typeface="黑体"/>
                <a:cs typeface="Arial"/>
              </a:rPr>
              <a:t>Encoding Masks</a:t>
            </a:r>
            <a:r>
              <a:rPr lang="zh-CN" sz="1200">
                <a:solidFill>
                  <a:srgbClr val="0D0D0D"/>
                </a:solidFill>
                <a:latin typeface="Times New Roman"/>
                <a:ea typeface="黑体"/>
                <a:cs typeface="Arial"/>
              </a:rPr>
              <a:t>: Masks are rasterized into binary format for neural network processing.</a:t>
            </a:r>
            <a:endParaRPr lang="zh-CN" sz="1200">
              <a:latin typeface="Times New Roman"/>
              <a:ea typeface="黑体"/>
            </a:endParaRPr>
          </a:p>
          <a:p>
            <a:pPr marL="0" indent="0">
              <a:lnSpc>
                <a:spcPct val="100000"/>
              </a:lnSpc>
              <a:buNone/>
            </a:pPr>
            <a:r>
              <a:rPr lang="zh-CN" sz="1200" b="1">
                <a:latin typeface="Times New Roman"/>
                <a:ea typeface="黑体"/>
                <a:cs typeface="Arial"/>
              </a:rPr>
              <a:t>Feature Extraction</a:t>
            </a:r>
            <a:r>
              <a:rPr lang="zh-CN" sz="1200">
                <a:solidFill>
                  <a:srgbClr val="0D0D0D"/>
                </a:solidFill>
                <a:latin typeface="Times New Roman"/>
                <a:ea typeface="黑体"/>
                <a:cs typeface="Arial"/>
              </a:rPr>
              <a:t>: Masks are combined with features from the network's backbone and neck.</a:t>
            </a:r>
            <a:endParaRPr lang="zh-CN" sz="1200">
              <a:latin typeface="Times New Roman"/>
              <a:ea typeface="黑体"/>
            </a:endParaRPr>
          </a:p>
          <a:p>
            <a:pPr marL="0" indent="0">
              <a:lnSpc>
                <a:spcPct val="100000"/>
              </a:lnSpc>
              <a:buNone/>
            </a:pPr>
            <a:r>
              <a:rPr lang="zh-CN" sz="1200" b="1">
                <a:latin typeface="Times New Roman"/>
                <a:ea typeface="黑体"/>
                <a:cs typeface="Arial"/>
              </a:rPr>
              <a:t>Loss Calculation</a:t>
            </a:r>
            <a:r>
              <a:rPr lang="zh-CN" sz="1200">
                <a:solidFill>
                  <a:srgbClr val="0D0D0D"/>
                </a:solidFill>
                <a:latin typeface="Times New Roman"/>
                <a:ea typeface="黑体"/>
                <a:cs typeface="Arial"/>
              </a:rPr>
              <a:t>: Uses binary cross-entropy, IoU loss, and dice loss.</a:t>
            </a:r>
            <a:endParaRPr lang="zh-CN" sz="1200">
              <a:latin typeface="Times New Roman"/>
              <a:ea typeface="黑体"/>
            </a:endParaRPr>
          </a:p>
          <a:p>
            <a:pPr marL="0" indent="0">
              <a:lnSpc>
                <a:spcPct val="100000"/>
              </a:lnSpc>
              <a:buNone/>
            </a:pPr>
            <a:r>
              <a:rPr lang="zh-CN" sz="2000" b="1">
                <a:solidFill>
                  <a:srgbClr val="0D0D0D"/>
                </a:solidFill>
                <a:latin typeface="Times New Roman"/>
                <a:ea typeface="黑体"/>
                <a:cs typeface="Arial"/>
              </a:rPr>
              <a:t>YOLOv8 Training Process</a:t>
            </a:r>
            <a:endParaRPr lang="zh-CN" altLang="en-US" sz="2000">
              <a:latin typeface="Times New Roman"/>
              <a:ea typeface="黑体"/>
              <a:cs typeface="Arial"/>
            </a:endParaRPr>
          </a:p>
          <a:p>
            <a:pPr marL="0" indent="0">
              <a:lnSpc>
                <a:spcPct val="100000"/>
              </a:lnSpc>
              <a:buNone/>
            </a:pPr>
            <a:r>
              <a:rPr lang="zh-CN" sz="1200" b="1">
                <a:latin typeface="Times New Roman"/>
                <a:ea typeface="黑体"/>
                <a:cs typeface="Arial"/>
              </a:rPr>
              <a:t>Data Preparation</a:t>
            </a:r>
            <a:r>
              <a:rPr lang="zh-CN" sz="1200">
                <a:solidFill>
                  <a:srgbClr val="0D0D0D"/>
                </a:solidFill>
                <a:latin typeface="Times New Roman"/>
                <a:ea typeface="黑体"/>
                <a:cs typeface="Arial"/>
              </a:rPr>
              <a:t>: Dataset with images and annotations; data augmentation applied.</a:t>
            </a:r>
            <a:endParaRPr lang="zh-CN" sz="1200">
              <a:latin typeface="Times New Roman"/>
              <a:ea typeface="黑体"/>
            </a:endParaRPr>
          </a:p>
          <a:p>
            <a:pPr marL="0" indent="0">
              <a:lnSpc>
                <a:spcPct val="100000"/>
              </a:lnSpc>
              <a:buNone/>
            </a:pPr>
            <a:r>
              <a:rPr lang="zh-CN" sz="1200" b="1">
                <a:latin typeface="Times New Roman"/>
                <a:ea typeface="黑体"/>
                <a:cs typeface="Arial"/>
              </a:rPr>
              <a:t>Initialization</a:t>
            </a:r>
            <a:r>
              <a:rPr lang="zh-CN" sz="1200">
                <a:solidFill>
                  <a:srgbClr val="0D0D0D"/>
                </a:solidFill>
                <a:latin typeface="Times New Roman"/>
                <a:ea typeface="黑体"/>
                <a:cs typeface="Arial"/>
              </a:rPr>
              <a:t>: Weights initialized from pre-trained models or randomly.</a:t>
            </a:r>
            <a:endParaRPr lang="zh-CN" sz="1200">
              <a:latin typeface="Times New Roman"/>
              <a:ea typeface="黑体"/>
            </a:endParaRPr>
          </a:p>
          <a:p>
            <a:pPr marL="0" indent="0">
              <a:lnSpc>
                <a:spcPct val="100000"/>
              </a:lnSpc>
              <a:buNone/>
            </a:pPr>
            <a:r>
              <a:rPr lang="zh-CN" sz="1200" b="1">
                <a:latin typeface="Times New Roman"/>
                <a:ea typeface="黑体"/>
                <a:cs typeface="Arial"/>
              </a:rPr>
              <a:t>Forward Pass</a:t>
            </a:r>
            <a:r>
              <a:rPr lang="zh-CN" sz="1200">
                <a:solidFill>
                  <a:srgbClr val="0D0D0D"/>
                </a:solidFill>
                <a:latin typeface="Times New Roman"/>
                <a:ea typeface="黑体"/>
                <a:cs typeface="Arial"/>
              </a:rPr>
              <a:t>: Input image processed through the network to extract features and make predictions.</a:t>
            </a:r>
            <a:endParaRPr lang="zh-CN" sz="1200">
              <a:latin typeface="Times New Roman"/>
              <a:ea typeface="黑体"/>
            </a:endParaRPr>
          </a:p>
          <a:p>
            <a:pPr marL="0" indent="0">
              <a:lnSpc>
                <a:spcPct val="100000"/>
              </a:lnSpc>
              <a:buNone/>
            </a:pPr>
            <a:r>
              <a:rPr lang="zh-CN" sz="1200" b="1">
                <a:latin typeface="Times New Roman"/>
                <a:ea typeface="黑体"/>
                <a:cs typeface="Arial"/>
              </a:rPr>
              <a:t>Loss Computation</a:t>
            </a:r>
            <a:r>
              <a:rPr lang="zh-CN" sz="1200">
                <a:solidFill>
                  <a:srgbClr val="0D0D0D"/>
                </a:solidFill>
                <a:latin typeface="Times New Roman"/>
                <a:ea typeface="黑体"/>
                <a:cs typeface="Arial"/>
              </a:rPr>
              <a:t>: Combines object detection loss (localization, confidence, class probability) and segmentation loss.</a:t>
            </a:r>
            <a:endParaRPr lang="zh-CN" sz="1200">
              <a:latin typeface="Times New Roman"/>
              <a:ea typeface="黑体"/>
            </a:endParaRPr>
          </a:p>
          <a:p>
            <a:pPr marL="0" indent="0">
              <a:lnSpc>
                <a:spcPct val="100000"/>
              </a:lnSpc>
              <a:buNone/>
            </a:pPr>
            <a:r>
              <a:rPr lang="zh-CN" sz="1200" b="1">
                <a:latin typeface="Times New Roman"/>
                <a:ea typeface="黑体"/>
                <a:cs typeface="Arial"/>
              </a:rPr>
              <a:t>Backward Pass</a:t>
            </a:r>
            <a:r>
              <a:rPr lang="zh-CN" sz="1200">
                <a:solidFill>
                  <a:srgbClr val="0D0D0D"/>
                </a:solidFill>
                <a:latin typeface="Times New Roman"/>
                <a:ea typeface="黑体"/>
                <a:cs typeface="Arial"/>
              </a:rPr>
              <a:t>: Gradients computed and parameters updated via optimization algorithms.</a:t>
            </a:r>
            <a:endParaRPr lang="zh-CN" sz="1200">
              <a:latin typeface="Times New Roman"/>
              <a:ea typeface="黑体"/>
            </a:endParaRPr>
          </a:p>
          <a:p>
            <a:pPr marL="0" indent="0">
              <a:lnSpc>
                <a:spcPct val="100000"/>
              </a:lnSpc>
              <a:buNone/>
            </a:pPr>
            <a:r>
              <a:rPr lang="zh-CN" sz="1200" b="1">
                <a:latin typeface="Times New Roman"/>
                <a:ea typeface="黑体"/>
                <a:cs typeface="Arial"/>
              </a:rPr>
              <a:t>Training Loop</a:t>
            </a:r>
            <a:r>
              <a:rPr lang="zh-CN" sz="1200">
                <a:solidFill>
                  <a:srgbClr val="0D0D0D"/>
                </a:solidFill>
                <a:latin typeface="Times New Roman"/>
                <a:ea typeface="黑体"/>
                <a:cs typeface="Arial"/>
              </a:rPr>
              <a:t>: Multiple epochs with validation to monitor performance.</a:t>
            </a:r>
            <a:endParaRPr lang="zh-CN" altLang="en-US" sz="2000">
              <a:solidFill>
                <a:srgbClr val="000000"/>
              </a:solidFill>
              <a:latin typeface="Times New Roman"/>
              <a:ea typeface="黑体"/>
              <a:cs typeface="Arial"/>
            </a:endParaRPr>
          </a:p>
          <a:p>
            <a:pPr marL="0" indent="0">
              <a:lnSpc>
                <a:spcPct val="100000"/>
              </a:lnSpc>
              <a:buNone/>
            </a:pPr>
            <a:r>
              <a:rPr lang="en-US" altLang="zh-CN" sz="2000" b="1">
                <a:solidFill>
                  <a:srgbClr val="0D0D0D"/>
                </a:solidFill>
                <a:latin typeface="Times New Roman"/>
                <a:ea typeface="黑体"/>
                <a:cs typeface="Arial"/>
              </a:rPr>
              <a:t>Outputs</a:t>
            </a:r>
            <a:r>
              <a:rPr lang="zh-CN" altLang="en-US" sz="2000" b="1">
                <a:solidFill>
                  <a:srgbClr val="0D0D0D"/>
                </a:solidFill>
                <a:latin typeface="Times New Roman"/>
                <a:ea typeface="黑体"/>
                <a:cs typeface="Arial"/>
              </a:rPr>
              <a:t> </a:t>
            </a:r>
            <a:r>
              <a:rPr lang="en-US" altLang="zh-CN" sz="2000" b="1">
                <a:solidFill>
                  <a:srgbClr val="0D0D0D"/>
                </a:solidFill>
                <a:latin typeface="Times New Roman"/>
                <a:ea typeface="黑体"/>
                <a:cs typeface="Arial"/>
              </a:rPr>
              <a:t>of</a:t>
            </a:r>
            <a:r>
              <a:rPr lang="zh-CN" altLang="en-US" sz="2000" b="1">
                <a:solidFill>
                  <a:srgbClr val="0D0D0D"/>
                </a:solidFill>
                <a:latin typeface="Times New Roman"/>
                <a:ea typeface="黑体"/>
                <a:cs typeface="Arial"/>
              </a:rPr>
              <a:t> </a:t>
            </a:r>
            <a:r>
              <a:rPr lang="en-US" altLang="zh-CN" sz="2000" b="1">
                <a:solidFill>
                  <a:srgbClr val="0D0D0D"/>
                </a:solidFill>
                <a:latin typeface="Times New Roman"/>
                <a:ea typeface="黑体"/>
                <a:cs typeface="Arial"/>
              </a:rPr>
              <a:t>YOLOv8</a:t>
            </a:r>
            <a:endParaRPr lang="zh-CN" altLang="en-US" sz="2000">
              <a:latin typeface="Times New Roman"/>
              <a:ea typeface="黑体"/>
              <a:cs typeface="Arial"/>
            </a:endParaRPr>
          </a:p>
          <a:p>
            <a:pPr marL="0" indent="0">
              <a:lnSpc>
                <a:spcPct val="100000"/>
              </a:lnSpc>
              <a:buNone/>
            </a:pPr>
            <a:r>
              <a:rPr lang="en-US" altLang="zh-CN" sz="1200" b="1">
                <a:solidFill>
                  <a:srgbClr val="0D0D0D"/>
                </a:solidFill>
                <a:latin typeface="Times New Roman"/>
                <a:ea typeface="黑体"/>
                <a:cs typeface="Arial"/>
              </a:rPr>
              <a:t>Bounding</a:t>
            </a:r>
            <a:r>
              <a:rPr lang="zh-CN" altLang="en-US" sz="1200" b="1">
                <a:solidFill>
                  <a:srgbClr val="0D0D0D"/>
                </a:solidFill>
                <a:latin typeface="Times New Roman"/>
                <a:ea typeface="黑体"/>
                <a:cs typeface="Arial"/>
              </a:rPr>
              <a:t> </a:t>
            </a:r>
            <a:r>
              <a:rPr lang="en-US" altLang="zh-CN" sz="1200" b="1">
                <a:solidFill>
                  <a:srgbClr val="0D0D0D"/>
                </a:solidFill>
                <a:latin typeface="Times New Roman"/>
                <a:ea typeface="黑体"/>
                <a:cs typeface="Arial"/>
              </a:rPr>
              <a:t>Boxes</a:t>
            </a:r>
            <a:r>
              <a:rPr lang="en-US" altLang="zh-CN" sz="1200">
                <a:solidFill>
                  <a:srgbClr val="0D0D0D"/>
                </a:solidFill>
                <a:latin typeface="Times New Roman"/>
                <a:ea typeface="黑体"/>
                <a:cs typeface="Arial"/>
              </a:rPr>
              <a:t>:</a:t>
            </a:r>
            <a:r>
              <a:rPr lang="zh-CN" altLang="en-US" sz="1200">
                <a:solidFill>
                  <a:srgbClr val="0D0D0D"/>
                </a:solidFill>
                <a:latin typeface="Times New Roman"/>
                <a:ea typeface="黑体"/>
                <a:cs typeface="Arial"/>
              </a:rPr>
              <a:t> </a:t>
            </a:r>
            <a:r>
              <a:rPr lang="en-US" altLang="zh-CN" sz="1200">
                <a:solidFill>
                  <a:srgbClr val="0D0D0D"/>
                </a:solidFill>
                <a:latin typeface="Times New Roman"/>
                <a:ea typeface="黑体"/>
                <a:cs typeface="Arial"/>
              </a:rPr>
              <a:t>Coordinates</a:t>
            </a:r>
            <a:r>
              <a:rPr lang="zh-CN" altLang="en-US" sz="1200">
                <a:solidFill>
                  <a:srgbClr val="0D0D0D"/>
                </a:solidFill>
                <a:latin typeface="Times New Roman"/>
                <a:ea typeface="黑体"/>
                <a:cs typeface="Arial"/>
              </a:rPr>
              <a:t> </a:t>
            </a:r>
            <a:r>
              <a:rPr lang="en-US" altLang="zh-CN" sz="1200">
                <a:solidFill>
                  <a:srgbClr val="0D0D0D"/>
                </a:solidFill>
                <a:latin typeface="Times New Roman"/>
                <a:ea typeface="黑体"/>
                <a:cs typeface="Arial"/>
              </a:rPr>
              <a:t>and</a:t>
            </a:r>
            <a:r>
              <a:rPr lang="zh-CN" altLang="en-US" sz="1200">
                <a:solidFill>
                  <a:srgbClr val="0D0D0D"/>
                </a:solidFill>
                <a:latin typeface="Times New Roman"/>
                <a:ea typeface="黑体"/>
                <a:cs typeface="Arial"/>
              </a:rPr>
              <a:t> </a:t>
            </a:r>
            <a:r>
              <a:rPr lang="en-US" altLang="zh-CN" sz="1200">
                <a:solidFill>
                  <a:srgbClr val="0D0D0D"/>
                </a:solidFill>
                <a:latin typeface="Times New Roman"/>
                <a:ea typeface="黑体"/>
                <a:cs typeface="Arial"/>
              </a:rPr>
              <a:t>confidence</a:t>
            </a:r>
            <a:r>
              <a:rPr lang="zh-CN" altLang="en-US" sz="1200">
                <a:solidFill>
                  <a:srgbClr val="0D0D0D"/>
                </a:solidFill>
                <a:latin typeface="Times New Roman"/>
                <a:ea typeface="黑体"/>
                <a:cs typeface="Arial"/>
              </a:rPr>
              <a:t> </a:t>
            </a:r>
            <a:r>
              <a:rPr lang="en-US" altLang="zh-CN" sz="1200">
                <a:solidFill>
                  <a:srgbClr val="0D0D0D"/>
                </a:solidFill>
                <a:latin typeface="Times New Roman"/>
                <a:ea typeface="黑体"/>
                <a:cs typeface="Arial"/>
              </a:rPr>
              <a:t>scores</a:t>
            </a:r>
            <a:r>
              <a:rPr lang="zh-CN" altLang="en-US" sz="1200">
                <a:solidFill>
                  <a:srgbClr val="0D0D0D"/>
                </a:solidFill>
                <a:latin typeface="Times New Roman"/>
                <a:ea typeface="黑体"/>
                <a:cs typeface="Arial"/>
              </a:rPr>
              <a:t> </a:t>
            </a:r>
            <a:r>
              <a:rPr lang="en-US" altLang="zh-CN" sz="1200">
                <a:solidFill>
                  <a:srgbClr val="0D0D0D"/>
                </a:solidFill>
                <a:latin typeface="Times New Roman"/>
                <a:ea typeface="黑体"/>
                <a:cs typeface="Arial"/>
              </a:rPr>
              <a:t>for</a:t>
            </a:r>
            <a:r>
              <a:rPr lang="zh-CN" altLang="en-US" sz="1200">
                <a:solidFill>
                  <a:srgbClr val="0D0D0D"/>
                </a:solidFill>
                <a:latin typeface="Times New Roman"/>
                <a:ea typeface="黑体"/>
                <a:cs typeface="Arial"/>
              </a:rPr>
              <a:t> </a:t>
            </a:r>
            <a:r>
              <a:rPr lang="en-US" altLang="zh-CN" sz="1200">
                <a:solidFill>
                  <a:srgbClr val="0D0D0D"/>
                </a:solidFill>
                <a:latin typeface="Times New Roman"/>
                <a:ea typeface="黑体"/>
                <a:cs typeface="Arial"/>
              </a:rPr>
              <a:t>detected</a:t>
            </a:r>
            <a:r>
              <a:rPr lang="zh-CN" altLang="en-US" sz="1200">
                <a:solidFill>
                  <a:srgbClr val="0D0D0D"/>
                </a:solidFill>
                <a:latin typeface="Times New Roman"/>
                <a:ea typeface="黑体"/>
                <a:cs typeface="Arial"/>
              </a:rPr>
              <a:t> </a:t>
            </a:r>
            <a:r>
              <a:rPr lang="en-US" altLang="zh-CN" sz="1200">
                <a:solidFill>
                  <a:srgbClr val="0D0D0D"/>
                </a:solidFill>
                <a:latin typeface="Times New Roman"/>
                <a:ea typeface="黑体"/>
                <a:cs typeface="Arial"/>
              </a:rPr>
              <a:t>objects.</a:t>
            </a:r>
            <a:endParaRPr lang="zh-CN" altLang="en-US" sz="1200">
              <a:latin typeface="Times New Roman"/>
              <a:ea typeface="黑体"/>
            </a:endParaRPr>
          </a:p>
          <a:p>
            <a:pPr marL="0" indent="0">
              <a:lnSpc>
                <a:spcPct val="100000"/>
              </a:lnSpc>
              <a:buNone/>
            </a:pPr>
            <a:r>
              <a:rPr lang="en-US" altLang="zh-CN" sz="1200" b="1">
                <a:solidFill>
                  <a:srgbClr val="0D0D0D"/>
                </a:solidFill>
                <a:latin typeface="Times New Roman"/>
                <a:ea typeface="黑体"/>
                <a:cs typeface="Arial"/>
              </a:rPr>
              <a:t>Class</a:t>
            </a:r>
            <a:r>
              <a:rPr lang="zh-CN" altLang="en-US" sz="1200" b="1">
                <a:solidFill>
                  <a:srgbClr val="0D0D0D"/>
                </a:solidFill>
                <a:latin typeface="Times New Roman"/>
                <a:ea typeface="黑体"/>
                <a:cs typeface="Arial"/>
              </a:rPr>
              <a:t> </a:t>
            </a:r>
            <a:r>
              <a:rPr lang="en-US" altLang="zh-CN" sz="1200" b="1">
                <a:solidFill>
                  <a:srgbClr val="0D0D0D"/>
                </a:solidFill>
                <a:latin typeface="Times New Roman"/>
                <a:ea typeface="黑体"/>
                <a:cs typeface="Arial"/>
              </a:rPr>
              <a:t>Probabilities</a:t>
            </a:r>
            <a:r>
              <a:rPr lang="en-US" altLang="zh-CN" sz="1200">
                <a:solidFill>
                  <a:srgbClr val="0D0D0D"/>
                </a:solidFill>
                <a:latin typeface="Times New Roman"/>
                <a:ea typeface="黑体"/>
                <a:cs typeface="Arial"/>
              </a:rPr>
              <a:t>:</a:t>
            </a:r>
            <a:r>
              <a:rPr lang="zh-CN" altLang="en-US" sz="1200">
                <a:solidFill>
                  <a:srgbClr val="0D0D0D"/>
                </a:solidFill>
                <a:latin typeface="Times New Roman"/>
                <a:ea typeface="黑体"/>
                <a:cs typeface="Arial"/>
              </a:rPr>
              <a:t> </a:t>
            </a:r>
            <a:r>
              <a:rPr lang="en-US" altLang="zh-CN" sz="1200">
                <a:solidFill>
                  <a:srgbClr val="0D0D0D"/>
                </a:solidFill>
                <a:latin typeface="Times New Roman"/>
                <a:ea typeface="黑体"/>
                <a:cs typeface="Arial"/>
              </a:rPr>
              <a:t>Likelihood</a:t>
            </a:r>
            <a:r>
              <a:rPr lang="zh-CN" altLang="en-US" sz="1200">
                <a:solidFill>
                  <a:srgbClr val="0D0D0D"/>
                </a:solidFill>
                <a:latin typeface="Times New Roman"/>
                <a:ea typeface="黑体"/>
                <a:cs typeface="Arial"/>
              </a:rPr>
              <a:t> </a:t>
            </a:r>
            <a:r>
              <a:rPr lang="en-US" altLang="zh-CN" sz="1200">
                <a:solidFill>
                  <a:srgbClr val="0D0D0D"/>
                </a:solidFill>
                <a:latin typeface="Times New Roman"/>
                <a:ea typeface="黑体"/>
                <a:cs typeface="Arial"/>
              </a:rPr>
              <a:t>of</a:t>
            </a:r>
            <a:r>
              <a:rPr lang="zh-CN" altLang="en-US" sz="1200">
                <a:solidFill>
                  <a:srgbClr val="0D0D0D"/>
                </a:solidFill>
                <a:latin typeface="Times New Roman"/>
                <a:ea typeface="黑体"/>
                <a:cs typeface="Arial"/>
              </a:rPr>
              <a:t> </a:t>
            </a:r>
            <a:r>
              <a:rPr lang="en-US" altLang="zh-CN" sz="1200">
                <a:solidFill>
                  <a:srgbClr val="0D0D0D"/>
                </a:solidFill>
                <a:latin typeface="Times New Roman"/>
                <a:ea typeface="黑体"/>
                <a:cs typeface="Arial"/>
              </a:rPr>
              <a:t>each</a:t>
            </a:r>
            <a:r>
              <a:rPr lang="zh-CN" altLang="en-US" sz="1200">
                <a:solidFill>
                  <a:srgbClr val="0D0D0D"/>
                </a:solidFill>
                <a:latin typeface="Times New Roman"/>
                <a:ea typeface="黑体"/>
                <a:cs typeface="Arial"/>
              </a:rPr>
              <a:t> </a:t>
            </a:r>
            <a:r>
              <a:rPr lang="en-US" altLang="zh-CN" sz="1200">
                <a:solidFill>
                  <a:srgbClr val="0D0D0D"/>
                </a:solidFill>
                <a:latin typeface="Times New Roman"/>
                <a:ea typeface="黑体"/>
                <a:cs typeface="Arial"/>
              </a:rPr>
              <a:t>object</a:t>
            </a:r>
            <a:r>
              <a:rPr lang="zh-CN" altLang="en-US" sz="1200">
                <a:solidFill>
                  <a:srgbClr val="0D0D0D"/>
                </a:solidFill>
                <a:latin typeface="Times New Roman"/>
                <a:ea typeface="黑体"/>
                <a:cs typeface="Arial"/>
              </a:rPr>
              <a:t> </a:t>
            </a:r>
            <a:r>
              <a:rPr lang="en-US" altLang="zh-CN" sz="1200">
                <a:solidFill>
                  <a:srgbClr val="0D0D0D"/>
                </a:solidFill>
                <a:latin typeface="Times New Roman"/>
                <a:ea typeface="黑体"/>
                <a:cs typeface="Arial"/>
              </a:rPr>
              <a:t>belonging</a:t>
            </a:r>
            <a:r>
              <a:rPr lang="zh-CN" altLang="en-US" sz="1200">
                <a:solidFill>
                  <a:srgbClr val="0D0D0D"/>
                </a:solidFill>
                <a:latin typeface="Times New Roman"/>
                <a:ea typeface="黑体"/>
                <a:cs typeface="Arial"/>
              </a:rPr>
              <a:t> </a:t>
            </a:r>
            <a:r>
              <a:rPr lang="en-US" altLang="zh-CN" sz="1200">
                <a:solidFill>
                  <a:srgbClr val="0D0D0D"/>
                </a:solidFill>
                <a:latin typeface="Times New Roman"/>
                <a:ea typeface="黑体"/>
                <a:cs typeface="Arial"/>
              </a:rPr>
              <a:t>to</a:t>
            </a:r>
            <a:r>
              <a:rPr lang="zh-CN" altLang="en-US" sz="1200">
                <a:solidFill>
                  <a:srgbClr val="0D0D0D"/>
                </a:solidFill>
                <a:latin typeface="Times New Roman"/>
                <a:ea typeface="黑体"/>
                <a:cs typeface="Arial"/>
              </a:rPr>
              <a:t> </a:t>
            </a:r>
            <a:r>
              <a:rPr lang="en-US" altLang="zh-CN" sz="1200">
                <a:solidFill>
                  <a:srgbClr val="0D0D0D"/>
                </a:solidFill>
                <a:latin typeface="Times New Roman"/>
                <a:ea typeface="黑体"/>
                <a:cs typeface="Arial"/>
              </a:rPr>
              <a:t>various</a:t>
            </a:r>
            <a:r>
              <a:rPr lang="zh-CN" altLang="en-US" sz="1200">
                <a:solidFill>
                  <a:srgbClr val="0D0D0D"/>
                </a:solidFill>
                <a:latin typeface="Times New Roman"/>
                <a:ea typeface="黑体"/>
                <a:cs typeface="Arial"/>
              </a:rPr>
              <a:t> </a:t>
            </a:r>
            <a:r>
              <a:rPr lang="en-US" altLang="zh-CN" sz="1200">
                <a:solidFill>
                  <a:srgbClr val="0D0D0D"/>
                </a:solidFill>
                <a:latin typeface="Times New Roman"/>
                <a:ea typeface="黑体"/>
                <a:cs typeface="Arial"/>
              </a:rPr>
              <a:t>classes.</a:t>
            </a:r>
            <a:endParaRPr lang="zh-CN" altLang="en-US" sz="1200">
              <a:latin typeface="Times New Roman"/>
              <a:ea typeface="黑体"/>
            </a:endParaRPr>
          </a:p>
          <a:p>
            <a:pPr marL="0" indent="0">
              <a:lnSpc>
                <a:spcPct val="100000"/>
              </a:lnSpc>
              <a:buNone/>
            </a:pPr>
            <a:r>
              <a:rPr lang="en-US" altLang="zh-CN" sz="1200" b="1">
                <a:solidFill>
                  <a:srgbClr val="0D0D0D"/>
                </a:solidFill>
                <a:latin typeface="Times New Roman"/>
                <a:ea typeface="黑体"/>
                <a:cs typeface="Arial"/>
              </a:rPr>
              <a:t>Segmentation</a:t>
            </a:r>
            <a:r>
              <a:rPr lang="zh-CN" altLang="en-US" sz="1200" b="1">
                <a:solidFill>
                  <a:srgbClr val="0D0D0D"/>
                </a:solidFill>
                <a:latin typeface="Times New Roman"/>
                <a:ea typeface="黑体"/>
                <a:cs typeface="Arial"/>
              </a:rPr>
              <a:t> </a:t>
            </a:r>
            <a:r>
              <a:rPr lang="en-US" altLang="zh-CN" sz="1200" b="1">
                <a:solidFill>
                  <a:srgbClr val="0D0D0D"/>
                </a:solidFill>
                <a:latin typeface="Times New Roman"/>
                <a:ea typeface="黑体"/>
                <a:cs typeface="Arial"/>
              </a:rPr>
              <a:t>Masks</a:t>
            </a:r>
            <a:r>
              <a:rPr lang="en-US" altLang="zh-CN" sz="1200">
                <a:solidFill>
                  <a:srgbClr val="0D0D0D"/>
                </a:solidFill>
                <a:latin typeface="Times New Roman"/>
                <a:ea typeface="黑体"/>
                <a:cs typeface="Arial"/>
              </a:rPr>
              <a:t>:</a:t>
            </a:r>
            <a:r>
              <a:rPr lang="zh-CN" altLang="en-US" sz="1200">
                <a:solidFill>
                  <a:srgbClr val="0D0D0D"/>
                </a:solidFill>
                <a:latin typeface="Times New Roman"/>
                <a:ea typeface="黑体"/>
                <a:cs typeface="Arial"/>
              </a:rPr>
              <a:t> </a:t>
            </a:r>
            <a:r>
              <a:rPr lang="en-US" altLang="zh-CN" sz="1200">
                <a:solidFill>
                  <a:srgbClr val="0D0D0D"/>
                </a:solidFill>
                <a:latin typeface="Times New Roman"/>
                <a:ea typeface="黑体"/>
                <a:cs typeface="Arial"/>
              </a:rPr>
              <a:t>Binary</a:t>
            </a:r>
            <a:r>
              <a:rPr lang="zh-CN" altLang="en-US" sz="1200">
                <a:solidFill>
                  <a:srgbClr val="0D0D0D"/>
                </a:solidFill>
                <a:latin typeface="Times New Roman"/>
                <a:ea typeface="黑体"/>
                <a:cs typeface="Arial"/>
              </a:rPr>
              <a:t> </a:t>
            </a:r>
            <a:r>
              <a:rPr lang="en-US" altLang="zh-CN" sz="1200">
                <a:solidFill>
                  <a:srgbClr val="0D0D0D"/>
                </a:solidFill>
                <a:latin typeface="Times New Roman"/>
                <a:ea typeface="黑体"/>
                <a:cs typeface="Arial"/>
              </a:rPr>
              <a:t>masks</a:t>
            </a:r>
            <a:r>
              <a:rPr lang="zh-CN" altLang="en-US" sz="1200">
                <a:solidFill>
                  <a:srgbClr val="0D0D0D"/>
                </a:solidFill>
                <a:latin typeface="Times New Roman"/>
                <a:ea typeface="黑体"/>
                <a:cs typeface="Arial"/>
              </a:rPr>
              <a:t> </a:t>
            </a:r>
            <a:r>
              <a:rPr lang="en-US" altLang="zh-CN" sz="1200">
                <a:solidFill>
                  <a:srgbClr val="0D0D0D"/>
                </a:solidFill>
                <a:latin typeface="Times New Roman"/>
                <a:ea typeface="黑体"/>
                <a:cs typeface="Arial"/>
              </a:rPr>
              <a:t>indicating</a:t>
            </a:r>
            <a:r>
              <a:rPr lang="zh-CN" altLang="en-US" sz="1200">
                <a:solidFill>
                  <a:srgbClr val="0D0D0D"/>
                </a:solidFill>
                <a:latin typeface="Times New Roman"/>
                <a:ea typeface="黑体"/>
                <a:cs typeface="Arial"/>
              </a:rPr>
              <a:t> </a:t>
            </a:r>
            <a:r>
              <a:rPr lang="en-US" altLang="zh-CN" sz="1200">
                <a:solidFill>
                  <a:srgbClr val="0D0D0D"/>
                </a:solidFill>
                <a:latin typeface="Times New Roman"/>
                <a:ea typeface="黑体"/>
                <a:cs typeface="Arial"/>
              </a:rPr>
              <a:t>object</a:t>
            </a:r>
            <a:r>
              <a:rPr lang="zh-CN" altLang="en-US" sz="1200">
                <a:solidFill>
                  <a:srgbClr val="0D0D0D"/>
                </a:solidFill>
                <a:latin typeface="Times New Roman"/>
                <a:ea typeface="黑体"/>
                <a:cs typeface="Arial"/>
              </a:rPr>
              <a:t> </a:t>
            </a:r>
            <a:r>
              <a:rPr lang="en-US" altLang="zh-CN" sz="1200">
                <a:solidFill>
                  <a:srgbClr val="0D0D0D"/>
                </a:solidFill>
                <a:latin typeface="Times New Roman"/>
                <a:ea typeface="黑体"/>
                <a:cs typeface="Arial"/>
              </a:rPr>
              <a:t>pixels.</a:t>
            </a:r>
            <a:endParaRPr lang="zh-CN" altLang="en-US" sz="1200">
              <a:latin typeface="Times New Roman"/>
              <a:ea typeface="黑体"/>
            </a:endParaRPr>
          </a:p>
          <a:p>
            <a:pPr marL="0" indent="0">
              <a:lnSpc>
                <a:spcPct val="100000"/>
              </a:lnSpc>
              <a:buNone/>
            </a:pPr>
            <a:r>
              <a:rPr lang="en-US" altLang="zh-CN" sz="1200" b="1">
                <a:solidFill>
                  <a:srgbClr val="0D0D0D"/>
                </a:solidFill>
                <a:latin typeface="Times New Roman"/>
                <a:ea typeface="黑体"/>
                <a:cs typeface="Arial"/>
              </a:rPr>
              <a:t>Confidence</a:t>
            </a:r>
            <a:r>
              <a:rPr lang="zh-CN" altLang="en-US" sz="1200" b="1">
                <a:solidFill>
                  <a:srgbClr val="0D0D0D"/>
                </a:solidFill>
                <a:latin typeface="Times New Roman"/>
                <a:ea typeface="黑体"/>
                <a:cs typeface="Arial"/>
              </a:rPr>
              <a:t> </a:t>
            </a:r>
            <a:r>
              <a:rPr lang="en-US" altLang="zh-CN" sz="1200" b="1">
                <a:solidFill>
                  <a:srgbClr val="0D0D0D"/>
                </a:solidFill>
                <a:latin typeface="Times New Roman"/>
                <a:ea typeface="黑体"/>
                <a:cs typeface="Arial"/>
              </a:rPr>
              <a:t>Scores</a:t>
            </a:r>
            <a:r>
              <a:rPr lang="en-US" altLang="zh-CN" sz="1200">
                <a:solidFill>
                  <a:srgbClr val="0D0D0D"/>
                </a:solidFill>
                <a:latin typeface="Times New Roman"/>
                <a:ea typeface="黑体"/>
                <a:cs typeface="Arial"/>
              </a:rPr>
              <a:t>:</a:t>
            </a:r>
            <a:r>
              <a:rPr lang="zh-CN" altLang="en-US" sz="1200">
                <a:solidFill>
                  <a:srgbClr val="0D0D0D"/>
                </a:solidFill>
                <a:latin typeface="Times New Roman"/>
                <a:ea typeface="黑体"/>
                <a:cs typeface="Arial"/>
              </a:rPr>
              <a:t> </a:t>
            </a:r>
            <a:r>
              <a:rPr lang="en-US" altLang="zh-CN" sz="1200">
                <a:solidFill>
                  <a:srgbClr val="0D0D0D"/>
                </a:solidFill>
                <a:latin typeface="Times New Roman"/>
                <a:ea typeface="黑体"/>
                <a:cs typeface="Arial"/>
              </a:rPr>
              <a:t>Certainty</a:t>
            </a:r>
            <a:r>
              <a:rPr lang="zh-CN" altLang="en-US" sz="1200">
                <a:solidFill>
                  <a:srgbClr val="0D0D0D"/>
                </a:solidFill>
                <a:latin typeface="Times New Roman"/>
                <a:ea typeface="黑体"/>
                <a:cs typeface="Arial"/>
              </a:rPr>
              <a:t> </a:t>
            </a:r>
            <a:r>
              <a:rPr lang="en-US" altLang="zh-CN" sz="1200">
                <a:solidFill>
                  <a:srgbClr val="0D0D0D"/>
                </a:solidFill>
                <a:latin typeface="Times New Roman"/>
                <a:ea typeface="黑体"/>
                <a:cs typeface="Arial"/>
              </a:rPr>
              <a:t>of</a:t>
            </a:r>
            <a:r>
              <a:rPr lang="zh-CN" altLang="en-US" sz="1200">
                <a:solidFill>
                  <a:srgbClr val="0D0D0D"/>
                </a:solidFill>
                <a:latin typeface="Times New Roman"/>
                <a:ea typeface="黑体"/>
                <a:cs typeface="Arial"/>
              </a:rPr>
              <a:t> </a:t>
            </a:r>
            <a:r>
              <a:rPr lang="en-US" altLang="zh-CN" sz="1200">
                <a:solidFill>
                  <a:srgbClr val="0D0D0D"/>
                </a:solidFill>
                <a:latin typeface="Times New Roman"/>
                <a:ea typeface="黑体"/>
                <a:cs typeface="Arial"/>
              </a:rPr>
              <a:t>the</a:t>
            </a:r>
            <a:r>
              <a:rPr lang="zh-CN" altLang="en-US" sz="1200">
                <a:solidFill>
                  <a:srgbClr val="0D0D0D"/>
                </a:solidFill>
                <a:latin typeface="Times New Roman"/>
                <a:ea typeface="黑体"/>
                <a:cs typeface="Arial"/>
              </a:rPr>
              <a:t> </a:t>
            </a:r>
            <a:r>
              <a:rPr lang="en-US" altLang="zh-CN" sz="1200">
                <a:solidFill>
                  <a:srgbClr val="0D0D0D"/>
                </a:solidFill>
                <a:latin typeface="Times New Roman"/>
                <a:ea typeface="黑体"/>
                <a:cs typeface="Arial"/>
              </a:rPr>
              <a:t>predictions.</a:t>
            </a:r>
            <a:endParaRPr lang="zh-CN" altLang="en-US" sz="1200">
              <a:latin typeface="Times New Roman"/>
              <a:ea typeface="黑体"/>
            </a:endParaRPr>
          </a:p>
          <a:p>
            <a:pPr marL="0" indent="0">
              <a:lnSpc>
                <a:spcPct val="100000"/>
              </a:lnSpc>
              <a:buNone/>
            </a:pPr>
            <a:endParaRPr lang="zh-CN" sz="1200">
              <a:solidFill>
                <a:srgbClr val="0D0D0D"/>
              </a:solidFill>
              <a:latin typeface="Times New Roman"/>
              <a:ea typeface="黑体"/>
              <a:cs typeface="Arial"/>
            </a:endParaRPr>
          </a:p>
          <a:p>
            <a:pPr indent="0">
              <a:lnSpc>
                <a:spcPct val="100000"/>
              </a:lnSpc>
            </a:pPr>
            <a:endParaRPr lang="zh-CN" altLang="en-US">
              <a:solidFill>
                <a:srgbClr val="000000"/>
              </a:solidFill>
              <a:latin typeface="Times New Roman"/>
              <a:ea typeface="黑体"/>
              <a:cs typeface="Arial"/>
            </a:endParaRPr>
          </a:p>
          <a:p>
            <a:pPr marL="0" indent="0">
              <a:lnSpc>
                <a:spcPct val="100000"/>
              </a:lnSpc>
              <a:buNone/>
            </a:pPr>
            <a:endParaRPr lang="zh-CN" altLang="en-US">
              <a:latin typeface="Times New Roman"/>
              <a:ea typeface="黑体"/>
              <a:cs typeface="Arial"/>
            </a:endParaRPr>
          </a:p>
        </p:txBody>
      </p:sp>
      <p:sp>
        <p:nvSpPr>
          <p:cNvPr id="4" name="灯片编号占位符 3">
            <a:extLst>
              <a:ext uri="{FF2B5EF4-FFF2-40B4-BE49-F238E27FC236}">
                <a16:creationId xmlns:a16="http://schemas.microsoft.com/office/drawing/2014/main" id="{9B3CD085-D33E-3B72-E09A-D46368A7DAB1}"/>
              </a:ext>
            </a:extLst>
          </p:cNvPr>
          <p:cNvSpPr>
            <a:spLocks noGrp="1"/>
          </p:cNvSpPr>
          <p:nvPr>
            <p:ph type="sldNum" sz="quarter" idx="4"/>
          </p:nvPr>
        </p:nvSpPr>
        <p:spPr/>
        <p:txBody>
          <a:bodyPr/>
          <a:lstStyle/>
          <a:p>
            <a:r>
              <a:rPr lang="en-SG"/>
              <a:t>Page </a:t>
            </a:r>
            <a:fld id="{2F63C605-4FC6-46DE-BC90-871762EA3F52}" type="slidenum">
              <a:rPr lang="en-SG" smtClean="0"/>
              <a:pPr/>
              <a:t>21</a:t>
            </a:fld>
            <a:endParaRPr lang="en-SG"/>
          </a:p>
        </p:txBody>
      </p:sp>
    </p:spTree>
    <p:extLst>
      <p:ext uri="{BB962C8B-B14F-4D97-AF65-F5344CB8AC3E}">
        <p14:creationId xmlns:p14="http://schemas.microsoft.com/office/powerpoint/2010/main" val="18391588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B4A11A-796A-0FA5-B7AC-120ABFCD8FF5}"/>
              </a:ext>
            </a:extLst>
          </p:cNvPr>
          <p:cNvSpPr>
            <a:spLocks noGrp="1"/>
          </p:cNvSpPr>
          <p:nvPr>
            <p:ph type="title"/>
          </p:nvPr>
        </p:nvSpPr>
        <p:spPr/>
        <p:txBody>
          <a:bodyPr/>
          <a:lstStyle/>
          <a:p>
            <a:r>
              <a:rPr lang="zh-CN" altLang="en-US">
                <a:latin typeface="Arial"/>
                <a:ea typeface="黑体"/>
                <a:cs typeface="Arial"/>
              </a:rPr>
              <a:t>2.3.3.1 Drivable Segmentation</a:t>
            </a:r>
            <a:endParaRPr lang="zh-CN" altLang="en-US"/>
          </a:p>
        </p:txBody>
      </p:sp>
      <p:sp>
        <p:nvSpPr>
          <p:cNvPr id="3" name="文本占位符 2">
            <a:extLst>
              <a:ext uri="{FF2B5EF4-FFF2-40B4-BE49-F238E27FC236}">
                <a16:creationId xmlns:a16="http://schemas.microsoft.com/office/drawing/2014/main" id="{E1AAD033-46C0-E1F0-2BCD-49AFABC67410}"/>
              </a:ext>
            </a:extLst>
          </p:cNvPr>
          <p:cNvSpPr>
            <a:spLocks noGrp="1"/>
          </p:cNvSpPr>
          <p:nvPr>
            <p:ph type="body" sz="quarter" idx="13"/>
          </p:nvPr>
        </p:nvSpPr>
        <p:spPr>
          <a:xfrm>
            <a:off x="628650" y="1129033"/>
            <a:ext cx="7975352" cy="4143375"/>
          </a:xfrm>
        </p:spPr>
        <p:txBody>
          <a:bodyPr vert="horz" lIns="91440" tIns="45720" rIns="91440" bIns="45720" rtlCol="0" anchor="t">
            <a:normAutofit/>
          </a:bodyPr>
          <a:lstStyle/>
          <a:p>
            <a:pPr marL="0" indent="0" algn="l">
              <a:buNone/>
            </a:pPr>
            <a:r>
              <a:rPr lang="en-US" altLang="zh-CN" sz="2400" b="1">
                <a:solidFill>
                  <a:srgbClr val="0D0D0D"/>
                </a:solidFill>
                <a:latin typeface="Times New Roman"/>
                <a:ea typeface="黑体"/>
                <a:cs typeface="Arial"/>
              </a:rPr>
              <a:t>Methodology</a:t>
            </a:r>
          </a:p>
          <a:p>
            <a:pPr marL="342900" indent="-342900" algn="l">
              <a:buAutoNum type="arabicPeriod"/>
            </a:pPr>
            <a:r>
              <a:rPr lang="en-US" altLang="zh-CN" sz="1800">
                <a:solidFill>
                  <a:srgbClr val="0D0D0D"/>
                </a:solidFill>
                <a:latin typeface="Times New Roman"/>
                <a:ea typeface="黑体"/>
                <a:cs typeface="Arial"/>
              </a:rPr>
              <a:t>YOLOv8</a:t>
            </a:r>
            <a:r>
              <a:rPr lang="zh-CN" altLang="en-US" sz="1800">
                <a:solidFill>
                  <a:srgbClr val="0D0D0D"/>
                </a:solidFill>
                <a:latin typeface="Times New Roman"/>
                <a:ea typeface="黑体"/>
                <a:cs typeface="Arial"/>
              </a:rPr>
              <a:t> </a:t>
            </a:r>
            <a:r>
              <a:rPr lang="en-US" altLang="zh-CN" sz="1800">
                <a:solidFill>
                  <a:srgbClr val="0D0D0D"/>
                </a:solidFill>
                <a:latin typeface="Times New Roman"/>
                <a:ea typeface="黑体"/>
                <a:cs typeface="Arial"/>
              </a:rPr>
              <a:t>achieves</a:t>
            </a:r>
            <a:r>
              <a:rPr lang="zh-CN" altLang="en-US" sz="1800">
                <a:solidFill>
                  <a:srgbClr val="0D0D0D"/>
                </a:solidFill>
                <a:latin typeface="Times New Roman"/>
                <a:ea typeface="黑体"/>
                <a:cs typeface="Arial"/>
              </a:rPr>
              <a:t> </a:t>
            </a:r>
            <a:r>
              <a:rPr lang="en-US" altLang="zh-CN" sz="1800">
                <a:solidFill>
                  <a:srgbClr val="0D0D0D"/>
                </a:solidFill>
                <a:latin typeface="Times New Roman"/>
                <a:ea typeface="黑体"/>
                <a:cs typeface="Arial"/>
              </a:rPr>
              <a:t>drivable</a:t>
            </a:r>
            <a:r>
              <a:rPr lang="zh-CN" altLang="en-US" sz="1800">
                <a:solidFill>
                  <a:srgbClr val="0D0D0D"/>
                </a:solidFill>
                <a:latin typeface="Times New Roman"/>
                <a:ea typeface="黑体"/>
                <a:cs typeface="Arial"/>
              </a:rPr>
              <a:t> </a:t>
            </a:r>
            <a:r>
              <a:rPr lang="en-US" altLang="zh-CN" sz="1800">
                <a:solidFill>
                  <a:srgbClr val="0D0D0D"/>
                </a:solidFill>
                <a:latin typeface="Times New Roman"/>
                <a:ea typeface="黑体"/>
                <a:cs typeface="Arial"/>
              </a:rPr>
              <a:t>segmentation</a:t>
            </a:r>
            <a:r>
              <a:rPr lang="zh-CN" altLang="en-US" sz="1800">
                <a:solidFill>
                  <a:srgbClr val="0D0D0D"/>
                </a:solidFill>
                <a:latin typeface="Times New Roman"/>
                <a:ea typeface="黑体"/>
                <a:cs typeface="Arial"/>
              </a:rPr>
              <a:t> </a:t>
            </a:r>
            <a:r>
              <a:rPr lang="en-US" altLang="zh-CN" sz="1800">
                <a:solidFill>
                  <a:srgbClr val="0D0D0D"/>
                </a:solidFill>
                <a:latin typeface="Times New Roman"/>
                <a:ea typeface="黑体"/>
                <a:cs typeface="Arial"/>
              </a:rPr>
              <a:t>through</a:t>
            </a:r>
            <a:r>
              <a:rPr lang="zh-CN" altLang="en-US" sz="1800">
                <a:solidFill>
                  <a:srgbClr val="0D0D0D"/>
                </a:solidFill>
                <a:latin typeface="Times New Roman"/>
                <a:ea typeface="黑体"/>
                <a:cs typeface="Arial"/>
              </a:rPr>
              <a:t> </a:t>
            </a:r>
            <a:r>
              <a:rPr lang="en-US" altLang="zh-CN" sz="1800">
                <a:solidFill>
                  <a:srgbClr val="0D0D0D"/>
                </a:solidFill>
                <a:latin typeface="Times New Roman"/>
                <a:ea typeface="黑体"/>
                <a:cs typeface="Arial"/>
              </a:rPr>
              <a:t>its</a:t>
            </a:r>
            <a:r>
              <a:rPr lang="zh-CN" altLang="en-US" sz="1800">
                <a:solidFill>
                  <a:srgbClr val="0D0D0D"/>
                </a:solidFill>
                <a:latin typeface="Times New Roman"/>
                <a:ea typeface="黑体"/>
                <a:cs typeface="Arial"/>
              </a:rPr>
              <a:t> </a:t>
            </a:r>
            <a:r>
              <a:rPr lang="en-US" altLang="zh-CN" sz="1800">
                <a:solidFill>
                  <a:srgbClr val="0D0D0D"/>
                </a:solidFill>
                <a:latin typeface="Times New Roman"/>
                <a:ea typeface="黑体"/>
                <a:cs typeface="Arial"/>
              </a:rPr>
              <a:t>network</a:t>
            </a:r>
            <a:r>
              <a:rPr lang="zh-CN" altLang="en-US" sz="1800">
                <a:solidFill>
                  <a:srgbClr val="0D0D0D"/>
                </a:solidFill>
                <a:latin typeface="Times New Roman"/>
                <a:ea typeface="黑体"/>
                <a:cs typeface="Arial"/>
              </a:rPr>
              <a:t> </a:t>
            </a:r>
            <a:r>
              <a:rPr lang="en-US" altLang="zh-CN" sz="1800">
                <a:solidFill>
                  <a:srgbClr val="0D0D0D"/>
                </a:solidFill>
                <a:latin typeface="Times New Roman"/>
                <a:ea typeface="黑体"/>
                <a:cs typeface="Arial"/>
              </a:rPr>
              <a:t>architecture,</a:t>
            </a:r>
            <a:r>
              <a:rPr lang="zh-CN" altLang="en-US" sz="1800">
                <a:solidFill>
                  <a:srgbClr val="0D0D0D"/>
                </a:solidFill>
                <a:latin typeface="Times New Roman"/>
                <a:ea typeface="黑体"/>
                <a:cs typeface="Arial"/>
              </a:rPr>
              <a:t> </a:t>
            </a:r>
            <a:r>
              <a:rPr lang="en-US" altLang="zh-CN" sz="1800">
                <a:solidFill>
                  <a:srgbClr val="0D0D0D"/>
                </a:solidFill>
                <a:latin typeface="Times New Roman"/>
                <a:ea typeface="黑体"/>
                <a:cs typeface="Arial"/>
              </a:rPr>
              <a:t>which</a:t>
            </a:r>
            <a:r>
              <a:rPr lang="zh-CN" altLang="en-US" sz="1800">
                <a:solidFill>
                  <a:srgbClr val="0D0D0D"/>
                </a:solidFill>
                <a:latin typeface="Times New Roman"/>
                <a:ea typeface="黑体"/>
                <a:cs typeface="Arial"/>
              </a:rPr>
              <a:t> </a:t>
            </a:r>
            <a:r>
              <a:rPr lang="en-US" altLang="zh-CN" sz="1800">
                <a:solidFill>
                  <a:srgbClr val="0D0D0D"/>
                </a:solidFill>
                <a:latin typeface="Times New Roman"/>
                <a:ea typeface="黑体"/>
                <a:cs typeface="Arial"/>
              </a:rPr>
              <a:t>includes</a:t>
            </a:r>
            <a:r>
              <a:rPr lang="zh-CN" altLang="en-US" sz="1800">
                <a:solidFill>
                  <a:srgbClr val="0D0D0D"/>
                </a:solidFill>
                <a:latin typeface="Times New Roman"/>
                <a:ea typeface="黑体"/>
                <a:cs typeface="Arial"/>
              </a:rPr>
              <a:t> </a:t>
            </a:r>
            <a:r>
              <a:rPr lang="en-US" altLang="zh-CN" sz="1800">
                <a:solidFill>
                  <a:srgbClr val="0D0D0D"/>
                </a:solidFill>
                <a:latin typeface="Times New Roman"/>
                <a:ea typeface="黑体"/>
                <a:cs typeface="Arial"/>
              </a:rPr>
              <a:t>a</a:t>
            </a:r>
            <a:r>
              <a:rPr lang="zh-CN" altLang="en-US" sz="1800">
                <a:solidFill>
                  <a:srgbClr val="0D0D0D"/>
                </a:solidFill>
                <a:latin typeface="Times New Roman"/>
                <a:ea typeface="黑体"/>
                <a:cs typeface="Arial"/>
              </a:rPr>
              <a:t> </a:t>
            </a:r>
            <a:r>
              <a:rPr lang="en-US" altLang="zh-CN" sz="1800">
                <a:solidFill>
                  <a:srgbClr val="0D0D0D"/>
                </a:solidFill>
                <a:latin typeface="Times New Roman"/>
                <a:ea typeface="黑体"/>
                <a:cs typeface="Arial"/>
              </a:rPr>
              <a:t>backbone</a:t>
            </a:r>
            <a:r>
              <a:rPr lang="zh-CN" altLang="en-US" sz="1800">
                <a:solidFill>
                  <a:srgbClr val="0D0D0D"/>
                </a:solidFill>
                <a:latin typeface="Times New Roman"/>
                <a:ea typeface="黑体"/>
                <a:cs typeface="Arial"/>
              </a:rPr>
              <a:t> </a:t>
            </a:r>
            <a:r>
              <a:rPr lang="en-US" altLang="zh-CN" sz="1800">
                <a:solidFill>
                  <a:srgbClr val="0D0D0D"/>
                </a:solidFill>
                <a:latin typeface="Times New Roman"/>
                <a:ea typeface="黑体"/>
                <a:cs typeface="Arial"/>
              </a:rPr>
              <a:t>for</a:t>
            </a:r>
            <a:r>
              <a:rPr lang="zh-CN" altLang="en-US" sz="1800">
                <a:solidFill>
                  <a:srgbClr val="0D0D0D"/>
                </a:solidFill>
                <a:latin typeface="Times New Roman"/>
                <a:ea typeface="黑体"/>
                <a:cs typeface="Arial"/>
              </a:rPr>
              <a:t> </a:t>
            </a:r>
            <a:r>
              <a:rPr lang="en-US" altLang="zh-CN" sz="1800">
                <a:solidFill>
                  <a:srgbClr val="0D0D0D"/>
                </a:solidFill>
                <a:latin typeface="Times New Roman"/>
                <a:ea typeface="黑体"/>
                <a:cs typeface="Arial"/>
              </a:rPr>
              <a:t>feature</a:t>
            </a:r>
            <a:r>
              <a:rPr lang="zh-CN" altLang="en-US" sz="1800">
                <a:solidFill>
                  <a:srgbClr val="0D0D0D"/>
                </a:solidFill>
                <a:latin typeface="Times New Roman"/>
                <a:ea typeface="黑体"/>
                <a:cs typeface="Arial"/>
              </a:rPr>
              <a:t> </a:t>
            </a:r>
            <a:r>
              <a:rPr lang="en-US" altLang="zh-CN" sz="1800">
                <a:solidFill>
                  <a:srgbClr val="0D0D0D"/>
                </a:solidFill>
                <a:latin typeface="Times New Roman"/>
                <a:ea typeface="黑体"/>
                <a:cs typeface="Arial"/>
              </a:rPr>
              <a:t>extraction,</a:t>
            </a:r>
            <a:r>
              <a:rPr lang="zh-CN" altLang="en-US" sz="1800">
                <a:solidFill>
                  <a:srgbClr val="0D0D0D"/>
                </a:solidFill>
                <a:latin typeface="Times New Roman"/>
                <a:ea typeface="黑体"/>
                <a:cs typeface="Arial"/>
              </a:rPr>
              <a:t> </a:t>
            </a:r>
            <a:r>
              <a:rPr lang="en-US" altLang="zh-CN" sz="1800">
                <a:solidFill>
                  <a:srgbClr val="0D0D0D"/>
                </a:solidFill>
                <a:latin typeface="Times New Roman"/>
                <a:ea typeface="黑体"/>
                <a:cs typeface="Arial"/>
              </a:rPr>
              <a:t>a</a:t>
            </a:r>
            <a:r>
              <a:rPr lang="zh-CN" altLang="en-US" sz="1800">
                <a:solidFill>
                  <a:srgbClr val="0D0D0D"/>
                </a:solidFill>
                <a:latin typeface="Times New Roman"/>
                <a:ea typeface="黑体"/>
                <a:cs typeface="Arial"/>
              </a:rPr>
              <a:t> </a:t>
            </a:r>
            <a:r>
              <a:rPr lang="en-US" altLang="zh-CN" sz="1800">
                <a:solidFill>
                  <a:srgbClr val="0D0D0D"/>
                </a:solidFill>
                <a:latin typeface="Times New Roman"/>
                <a:ea typeface="黑体"/>
                <a:cs typeface="Arial"/>
              </a:rPr>
              <a:t>neck</a:t>
            </a:r>
            <a:r>
              <a:rPr lang="zh-CN" altLang="en-US" sz="1800">
                <a:solidFill>
                  <a:srgbClr val="0D0D0D"/>
                </a:solidFill>
                <a:latin typeface="Times New Roman"/>
                <a:ea typeface="黑体"/>
                <a:cs typeface="Arial"/>
              </a:rPr>
              <a:t> </a:t>
            </a:r>
            <a:r>
              <a:rPr lang="en-US" altLang="zh-CN" sz="1800">
                <a:solidFill>
                  <a:srgbClr val="0D0D0D"/>
                </a:solidFill>
                <a:latin typeface="Times New Roman"/>
                <a:ea typeface="黑体"/>
                <a:cs typeface="Arial"/>
              </a:rPr>
              <a:t>for</a:t>
            </a:r>
            <a:r>
              <a:rPr lang="zh-CN" altLang="en-US" sz="1800">
                <a:solidFill>
                  <a:srgbClr val="0D0D0D"/>
                </a:solidFill>
                <a:latin typeface="Times New Roman"/>
                <a:ea typeface="黑体"/>
                <a:cs typeface="Arial"/>
              </a:rPr>
              <a:t> </a:t>
            </a:r>
            <a:r>
              <a:rPr lang="en-US" altLang="zh-CN" sz="1800">
                <a:solidFill>
                  <a:srgbClr val="0D0D0D"/>
                </a:solidFill>
                <a:latin typeface="Times New Roman"/>
                <a:ea typeface="黑体"/>
                <a:cs typeface="Arial"/>
              </a:rPr>
              <a:t>multi-scale</a:t>
            </a:r>
            <a:r>
              <a:rPr lang="zh-CN" altLang="en-US" sz="1800">
                <a:solidFill>
                  <a:srgbClr val="0D0D0D"/>
                </a:solidFill>
                <a:latin typeface="Times New Roman"/>
                <a:ea typeface="黑体"/>
                <a:cs typeface="Arial"/>
              </a:rPr>
              <a:t> </a:t>
            </a:r>
            <a:r>
              <a:rPr lang="en-US" altLang="zh-CN" sz="1800">
                <a:solidFill>
                  <a:srgbClr val="0D0D0D"/>
                </a:solidFill>
                <a:latin typeface="Times New Roman"/>
                <a:ea typeface="黑体"/>
                <a:cs typeface="Arial"/>
              </a:rPr>
              <a:t>feature</a:t>
            </a:r>
            <a:r>
              <a:rPr lang="zh-CN" altLang="en-US" sz="1800">
                <a:solidFill>
                  <a:srgbClr val="0D0D0D"/>
                </a:solidFill>
                <a:latin typeface="Times New Roman"/>
                <a:ea typeface="黑体"/>
                <a:cs typeface="Arial"/>
              </a:rPr>
              <a:t> </a:t>
            </a:r>
            <a:r>
              <a:rPr lang="en-US" altLang="zh-CN" sz="1800">
                <a:solidFill>
                  <a:srgbClr val="0D0D0D"/>
                </a:solidFill>
                <a:latin typeface="Times New Roman"/>
                <a:ea typeface="黑体"/>
                <a:cs typeface="Arial"/>
              </a:rPr>
              <a:t>processing,</a:t>
            </a:r>
            <a:r>
              <a:rPr lang="zh-CN" altLang="en-US" sz="1800">
                <a:solidFill>
                  <a:srgbClr val="0D0D0D"/>
                </a:solidFill>
                <a:latin typeface="Times New Roman"/>
                <a:ea typeface="黑体"/>
                <a:cs typeface="Arial"/>
              </a:rPr>
              <a:t> </a:t>
            </a:r>
            <a:r>
              <a:rPr lang="en-US" altLang="zh-CN" sz="1800">
                <a:solidFill>
                  <a:srgbClr val="0D0D0D"/>
                </a:solidFill>
                <a:latin typeface="Times New Roman"/>
                <a:ea typeface="黑体"/>
                <a:cs typeface="Arial"/>
              </a:rPr>
              <a:t>and</a:t>
            </a:r>
            <a:r>
              <a:rPr lang="zh-CN" altLang="en-US" sz="1800">
                <a:solidFill>
                  <a:srgbClr val="0D0D0D"/>
                </a:solidFill>
                <a:latin typeface="Times New Roman"/>
                <a:ea typeface="黑体"/>
                <a:cs typeface="Arial"/>
              </a:rPr>
              <a:t> </a:t>
            </a:r>
            <a:r>
              <a:rPr lang="en-US" altLang="zh-CN" sz="1800">
                <a:solidFill>
                  <a:srgbClr val="0D0D0D"/>
                </a:solidFill>
                <a:latin typeface="Times New Roman"/>
                <a:ea typeface="黑体"/>
                <a:cs typeface="Arial"/>
              </a:rPr>
              <a:t>a</a:t>
            </a:r>
            <a:r>
              <a:rPr lang="zh-CN" altLang="en-US" sz="1800">
                <a:solidFill>
                  <a:srgbClr val="0D0D0D"/>
                </a:solidFill>
                <a:latin typeface="Times New Roman"/>
                <a:ea typeface="黑体"/>
                <a:cs typeface="Arial"/>
              </a:rPr>
              <a:t> </a:t>
            </a:r>
            <a:r>
              <a:rPr lang="en-US" altLang="zh-CN" sz="1800">
                <a:solidFill>
                  <a:srgbClr val="0D0D0D"/>
                </a:solidFill>
                <a:latin typeface="Times New Roman"/>
                <a:ea typeface="黑体"/>
                <a:cs typeface="Arial"/>
              </a:rPr>
              <a:t>specialized</a:t>
            </a:r>
            <a:r>
              <a:rPr lang="zh-CN" altLang="en-US" sz="1800">
                <a:solidFill>
                  <a:srgbClr val="0D0D0D"/>
                </a:solidFill>
                <a:latin typeface="Times New Roman"/>
                <a:ea typeface="黑体"/>
                <a:cs typeface="Arial"/>
              </a:rPr>
              <a:t> </a:t>
            </a:r>
            <a:r>
              <a:rPr lang="en-US" altLang="zh-CN" sz="1800">
                <a:solidFill>
                  <a:srgbClr val="0D0D0D"/>
                </a:solidFill>
                <a:latin typeface="Times New Roman"/>
                <a:ea typeface="黑体"/>
                <a:cs typeface="Arial"/>
              </a:rPr>
              <a:t>segmentation</a:t>
            </a:r>
            <a:r>
              <a:rPr lang="zh-CN" altLang="en-US" sz="1800">
                <a:solidFill>
                  <a:srgbClr val="0D0D0D"/>
                </a:solidFill>
                <a:latin typeface="Times New Roman"/>
                <a:ea typeface="黑体"/>
                <a:cs typeface="Arial"/>
              </a:rPr>
              <a:t> </a:t>
            </a:r>
            <a:r>
              <a:rPr lang="en-US" altLang="zh-CN" sz="1800">
                <a:solidFill>
                  <a:srgbClr val="0D0D0D"/>
                </a:solidFill>
                <a:latin typeface="Times New Roman"/>
                <a:ea typeface="黑体"/>
                <a:cs typeface="Arial"/>
              </a:rPr>
              <a:t>head.</a:t>
            </a:r>
            <a:r>
              <a:rPr lang="zh-CN" altLang="en-US" sz="1800">
                <a:solidFill>
                  <a:srgbClr val="0D0D0D"/>
                </a:solidFill>
                <a:latin typeface="Times New Roman"/>
                <a:ea typeface="黑体"/>
                <a:cs typeface="Arial"/>
              </a:rPr>
              <a:t> </a:t>
            </a:r>
            <a:r>
              <a:rPr lang="en-US" altLang="zh-CN" sz="1800">
                <a:solidFill>
                  <a:srgbClr val="0D0D0D"/>
                </a:solidFill>
                <a:latin typeface="Times New Roman"/>
                <a:ea typeface="黑体"/>
                <a:cs typeface="Arial"/>
              </a:rPr>
              <a:t>The</a:t>
            </a:r>
            <a:r>
              <a:rPr lang="zh-CN" altLang="en-US" sz="1800">
                <a:solidFill>
                  <a:srgbClr val="0D0D0D"/>
                </a:solidFill>
                <a:latin typeface="Times New Roman"/>
                <a:ea typeface="黑体"/>
                <a:cs typeface="Arial"/>
              </a:rPr>
              <a:t> </a:t>
            </a:r>
            <a:r>
              <a:rPr lang="en-US" altLang="zh-CN" sz="1800">
                <a:solidFill>
                  <a:srgbClr val="0D0D0D"/>
                </a:solidFill>
                <a:latin typeface="Times New Roman"/>
                <a:ea typeface="黑体"/>
                <a:cs typeface="Arial"/>
              </a:rPr>
              <a:t>segmentation</a:t>
            </a:r>
            <a:r>
              <a:rPr lang="zh-CN" altLang="en-US" sz="1800">
                <a:solidFill>
                  <a:srgbClr val="0D0D0D"/>
                </a:solidFill>
                <a:latin typeface="Times New Roman"/>
                <a:ea typeface="黑体"/>
                <a:cs typeface="Arial"/>
              </a:rPr>
              <a:t> </a:t>
            </a:r>
            <a:r>
              <a:rPr lang="en-US" altLang="zh-CN" sz="1800">
                <a:solidFill>
                  <a:srgbClr val="0D0D0D"/>
                </a:solidFill>
                <a:latin typeface="Times New Roman"/>
                <a:ea typeface="黑体"/>
                <a:cs typeface="Arial"/>
              </a:rPr>
              <a:t>head</a:t>
            </a:r>
            <a:r>
              <a:rPr lang="zh-CN" altLang="en-US" sz="1800">
                <a:solidFill>
                  <a:srgbClr val="0D0D0D"/>
                </a:solidFill>
                <a:latin typeface="Times New Roman"/>
                <a:ea typeface="黑体"/>
                <a:cs typeface="Arial"/>
              </a:rPr>
              <a:t> </a:t>
            </a:r>
            <a:r>
              <a:rPr lang="en-US" altLang="zh-CN" sz="1800">
                <a:solidFill>
                  <a:srgbClr val="0D0D0D"/>
                </a:solidFill>
                <a:latin typeface="Times New Roman"/>
                <a:ea typeface="黑体"/>
                <a:cs typeface="Arial"/>
              </a:rPr>
              <a:t>processes</a:t>
            </a:r>
            <a:r>
              <a:rPr lang="zh-CN" altLang="en-US" sz="1800">
                <a:solidFill>
                  <a:srgbClr val="0D0D0D"/>
                </a:solidFill>
                <a:latin typeface="Times New Roman"/>
                <a:ea typeface="黑体"/>
                <a:cs typeface="Arial"/>
              </a:rPr>
              <a:t> </a:t>
            </a:r>
            <a:r>
              <a:rPr lang="en-US" altLang="zh-CN" sz="1800">
                <a:solidFill>
                  <a:srgbClr val="0D0D0D"/>
                </a:solidFill>
                <a:latin typeface="Times New Roman"/>
                <a:ea typeface="黑体"/>
                <a:cs typeface="Arial"/>
              </a:rPr>
              <a:t>these</a:t>
            </a:r>
            <a:r>
              <a:rPr lang="zh-CN" altLang="en-US" sz="1800">
                <a:solidFill>
                  <a:srgbClr val="0D0D0D"/>
                </a:solidFill>
                <a:latin typeface="Times New Roman"/>
                <a:ea typeface="黑体"/>
                <a:cs typeface="Arial"/>
              </a:rPr>
              <a:t> </a:t>
            </a:r>
            <a:r>
              <a:rPr lang="en-US" altLang="zh-CN" sz="1800">
                <a:solidFill>
                  <a:srgbClr val="0D0D0D"/>
                </a:solidFill>
                <a:latin typeface="Times New Roman"/>
                <a:ea typeface="黑体"/>
                <a:cs typeface="Arial"/>
              </a:rPr>
              <a:t>features</a:t>
            </a:r>
            <a:r>
              <a:rPr lang="zh-CN" altLang="en-US" sz="1800">
                <a:solidFill>
                  <a:srgbClr val="0D0D0D"/>
                </a:solidFill>
                <a:latin typeface="Times New Roman"/>
                <a:ea typeface="黑体"/>
                <a:cs typeface="Arial"/>
              </a:rPr>
              <a:t> </a:t>
            </a:r>
            <a:r>
              <a:rPr lang="en-US" altLang="zh-CN" sz="1800">
                <a:solidFill>
                  <a:srgbClr val="0D0D0D"/>
                </a:solidFill>
                <a:latin typeface="Times New Roman"/>
                <a:ea typeface="黑体"/>
                <a:cs typeface="Arial"/>
              </a:rPr>
              <a:t>to</a:t>
            </a:r>
            <a:r>
              <a:rPr lang="zh-CN" altLang="en-US" sz="1800">
                <a:solidFill>
                  <a:srgbClr val="0D0D0D"/>
                </a:solidFill>
                <a:latin typeface="Times New Roman"/>
                <a:ea typeface="黑体"/>
                <a:cs typeface="Arial"/>
              </a:rPr>
              <a:t> </a:t>
            </a:r>
            <a:r>
              <a:rPr lang="en-US" altLang="zh-CN" sz="1800">
                <a:solidFill>
                  <a:srgbClr val="0D0D0D"/>
                </a:solidFill>
                <a:latin typeface="Times New Roman"/>
                <a:ea typeface="黑体"/>
                <a:cs typeface="Arial"/>
              </a:rPr>
              <a:t>predict</a:t>
            </a:r>
            <a:r>
              <a:rPr lang="zh-CN" altLang="en-US" sz="1800">
                <a:solidFill>
                  <a:srgbClr val="0D0D0D"/>
                </a:solidFill>
                <a:latin typeface="Times New Roman"/>
                <a:ea typeface="黑体"/>
                <a:cs typeface="Arial"/>
              </a:rPr>
              <a:t> </a:t>
            </a:r>
            <a:r>
              <a:rPr lang="en-US" altLang="zh-CN" sz="1800">
                <a:solidFill>
                  <a:srgbClr val="0D0D0D"/>
                </a:solidFill>
                <a:latin typeface="Times New Roman"/>
                <a:ea typeface="黑体"/>
                <a:cs typeface="Arial"/>
              </a:rPr>
              <a:t>pixel-wise</a:t>
            </a:r>
            <a:r>
              <a:rPr lang="zh-CN" altLang="en-US" sz="1800">
                <a:solidFill>
                  <a:srgbClr val="0D0D0D"/>
                </a:solidFill>
                <a:latin typeface="Times New Roman"/>
                <a:ea typeface="黑体"/>
                <a:cs typeface="Arial"/>
              </a:rPr>
              <a:t> </a:t>
            </a:r>
            <a:r>
              <a:rPr lang="en-US" altLang="zh-CN" sz="1800">
                <a:solidFill>
                  <a:srgbClr val="0D0D0D"/>
                </a:solidFill>
                <a:latin typeface="Times New Roman"/>
                <a:ea typeface="黑体"/>
                <a:cs typeface="Arial"/>
              </a:rPr>
              <a:t>segmentation</a:t>
            </a:r>
            <a:r>
              <a:rPr lang="zh-CN" altLang="en-US" sz="1800">
                <a:solidFill>
                  <a:srgbClr val="0D0D0D"/>
                </a:solidFill>
                <a:latin typeface="Times New Roman"/>
                <a:ea typeface="黑体"/>
                <a:cs typeface="Arial"/>
              </a:rPr>
              <a:t> </a:t>
            </a:r>
            <a:r>
              <a:rPr lang="en-US" altLang="zh-CN" sz="1800">
                <a:solidFill>
                  <a:srgbClr val="0D0D0D"/>
                </a:solidFill>
                <a:latin typeface="Times New Roman"/>
                <a:ea typeface="黑体"/>
                <a:cs typeface="Arial"/>
              </a:rPr>
              <a:t>masks,</a:t>
            </a:r>
            <a:r>
              <a:rPr lang="zh-CN" altLang="en-US" sz="1800">
                <a:solidFill>
                  <a:srgbClr val="0D0D0D"/>
                </a:solidFill>
                <a:latin typeface="Times New Roman"/>
                <a:ea typeface="黑体"/>
                <a:cs typeface="Arial"/>
              </a:rPr>
              <a:t> </a:t>
            </a:r>
            <a:r>
              <a:rPr lang="en-US" altLang="zh-CN" sz="1800">
                <a:solidFill>
                  <a:srgbClr val="0D0D0D"/>
                </a:solidFill>
                <a:latin typeface="Times New Roman"/>
                <a:ea typeface="黑体"/>
                <a:cs typeface="Arial"/>
              </a:rPr>
              <a:t>using</a:t>
            </a:r>
            <a:r>
              <a:rPr lang="zh-CN" altLang="en-US" sz="1800">
                <a:solidFill>
                  <a:srgbClr val="0D0D0D"/>
                </a:solidFill>
                <a:latin typeface="Times New Roman"/>
                <a:ea typeface="黑体"/>
                <a:cs typeface="Arial"/>
              </a:rPr>
              <a:t> </a:t>
            </a:r>
            <a:r>
              <a:rPr lang="en-US" altLang="zh-CN" sz="1800">
                <a:solidFill>
                  <a:srgbClr val="0D0D0D"/>
                </a:solidFill>
                <a:latin typeface="Times New Roman"/>
                <a:ea typeface="黑体"/>
                <a:cs typeface="Arial"/>
              </a:rPr>
              <a:t>a</a:t>
            </a:r>
            <a:r>
              <a:rPr lang="zh-CN" altLang="en-US" sz="1800">
                <a:solidFill>
                  <a:srgbClr val="0D0D0D"/>
                </a:solidFill>
                <a:latin typeface="Times New Roman"/>
                <a:ea typeface="黑体"/>
                <a:cs typeface="Arial"/>
              </a:rPr>
              <a:t> </a:t>
            </a:r>
            <a:r>
              <a:rPr lang="en-US" altLang="zh-CN" sz="1800">
                <a:solidFill>
                  <a:srgbClr val="0D0D0D"/>
                </a:solidFill>
                <a:latin typeface="Times New Roman"/>
                <a:ea typeface="黑体"/>
                <a:cs typeface="Arial"/>
              </a:rPr>
              <a:t>loss</a:t>
            </a:r>
            <a:r>
              <a:rPr lang="zh-CN" altLang="en-US" sz="1800">
                <a:solidFill>
                  <a:srgbClr val="0D0D0D"/>
                </a:solidFill>
                <a:latin typeface="Times New Roman"/>
                <a:ea typeface="黑体"/>
                <a:cs typeface="Arial"/>
              </a:rPr>
              <a:t> </a:t>
            </a:r>
            <a:r>
              <a:rPr lang="en-US" altLang="zh-CN" sz="1800">
                <a:solidFill>
                  <a:srgbClr val="0D0D0D"/>
                </a:solidFill>
                <a:latin typeface="Times New Roman"/>
                <a:ea typeface="黑体"/>
                <a:cs typeface="Arial"/>
              </a:rPr>
              <a:t>function</a:t>
            </a:r>
            <a:r>
              <a:rPr lang="zh-CN" altLang="en-US" sz="1800">
                <a:solidFill>
                  <a:srgbClr val="0D0D0D"/>
                </a:solidFill>
                <a:latin typeface="Times New Roman"/>
                <a:ea typeface="黑体"/>
                <a:cs typeface="Arial"/>
              </a:rPr>
              <a:t> </a:t>
            </a:r>
            <a:r>
              <a:rPr lang="en-US" altLang="zh-CN" sz="1800">
                <a:solidFill>
                  <a:srgbClr val="0D0D0D"/>
                </a:solidFill>
                <a:latin typeface="Times New Roman"/>
                <a:ea typeface="黑体"/>
                <a:cs typeface="Arial"/>
              </a:rPr>
              <a:t>that</a:t>
            </a:r>
            <a:r>
              <a:rPr lang="zh-CN" altLang="en-US" sz="1800">
                <a:solidFill>
                  <a:srgbClr val="0D0D0D"/>
                </a:solidFill>
                <a:latin typeface="Times New Roman"/>
                <a:ea typeface="黑体"/>
                <a:cs typeface="Arial"/>
              </a:rPr>
              <a:t> </a:t>
            </a:r>
            <a:r>
              <a:rPr lang="en-US" altLang="zh-CN" sz="1800">
                <a:solidFill>
                  <a:srgbClr val="0D0D0D"/>
                </a:solidFill>
                <a:latin typeface="Times New Roman"/>
                <a:ea typeface="黑体"/>
                <a:cs typeface="Arial"/>
              </a:rPr>
              <a:t>combines</a:t>
            </a:r>
            <a:r>
              <a:rPr lang="zh-CN" altLang="en-US" sz="1800">
                <a:solidFill>
                  <a:srgbClr val="0D0D0D"/>
                </a:solidFill>
                <a:latin typeface="Times New Roman"/>
                <a:ea typeface="黑体"/>
                <a:cs typeface="Arial"/>
              </a:rPr>
              <a:t> </a:t>
            </a:r>
            <a:r>
              <a:rPr lang="en-US" altLang="zh-CN" sz="1800">
                <a:solidFill>
                  <a:srgbClr val="0D0D0D"/>
                </a:solidFill>
                <a:latin typeface="Times New Roman"/>
                <a:ea typeface="黑体"/>
                <a:cs typeface="Arial"/>
              </a:rPr>
              <a:t>binary</a:t>
            </a:r>
            <a:r>
              <a:rPr lang="zh-CN" altLang="en-US" sz="1800">
                <a:solidFill>
                  <a:srgbClr val="0D0D0D"/>
                </a:solidFill>
                <a:latin typeface="Times New Roman"/>
                <a:ea typeface="黑体"/>
                <a:cs typeface="Arial"/>
              </a:rPr>
              <a:t> </a:t>
            </a:r>
            <a:r>
              <a:rPr lang="en-US" altLang="zh-CN" sz="1800">
                <a:solidFill>
                  <a:srgbClr val="0D0D0D"/>
                </a:solidFill>
                <a:latin typeface="Times New Roman"/>
                <a:ea typeface="黑体"/>
                <a:cs typeface="Arial"/>
              </a:rPr>
              <a:t>cross-entropy</a:t>
            </a:r>
            <a:r>
              <a:rPr lang="zh-CN" altLang="en-US" sz="1800">
                <a:solidFill>
                  <a:srgbClr val="0D0D0D"/>
                </a:solidFill>
                <a:latin typeface="Times New Roman"/>
                <a:ea typeface="黑体"/>
                <a:cs typeface="Arial"/>
              </a:rPr>
              <a:t> </a:t>
            </a:r>
            <a:r>
              <a:rPr lang="en-US" altLang="zh-CN" sz="1800">
                <a:solidFill>
                  <a:srgbClr val="0D0D0D"/>
                </a:solidFill>
                <a:latin typeface="Times New Roman"/>
                <a:ea typeface="黑体"/>
                <a:cs typeface="Arial"/>
              </a:rPr>
              <a:t>loss,</a:t>
            </a:r>
            <a:r>
              <a:rPr lang="zh-CN" altLang="en-US" sz="1800">
                <a:solidFill>
                  <a:srgbClr val="0D0D0D"/>
                </a:solidFill>
                <a:latin typeface="Times New Roman"/>
                <a:ea typeface="黑体"/>
                <a:cs typeface="Arial"/>
              </a:rPr>
              <a:t> </a:t>
            </a:r>
            <a:r>
              <a:rPr lang="en-US" altLang="zh-CN" sz="1800" err="1">
                <a:solidFill>
                  <a:srgbClr val="0D0D0D"/>
                </a:solidFill>
                <a:latin typeface="Times New Roman"/>
                <a:ea typeface="黑体"/>
                <a:cs typeface="Arial"/>
              </a:rPr>
              <a:t>IoU</a:t>
            </a:r>
            <a:r>
              <a:rPr lang="zh-CN" altLang="en-US" sz="1800">
                <a:solidFill>
                  <a:srgbClr val="0D0D0D"/>
                </a:solidFill>
                <a:latin typeface="Times New Roman"/>
                <a:ea typeface="黑体"/>
                <a:cs typeface="Arial"/>
              </a:rPr>
              <a:t> </a:t>
            </a:r>
            <a:r>
              <a:rPr lang="en-US" altLang="zh-CN" sz="1800">
                <a:solidFill>
                  <a:srgbClr val="0D0D0D"/>
                </a:solidFill>
                <a:latin typeface="Times New Roman"/>
                <a:ea typeface="黑体"/>
                <a:cs typeface="Arial"/>
              </a:rPr>
              <a:t>loss,</a:t>
            </a:r>
            <a:r>
              <a:rPr lang="zh-CN" altLang="en-US" sz="1800">
                <a:solidFill>
                  <a:srgbClr val="0D0D0D"/>
                </a:solidFill>
                <a:latin typeface="Times New Roman"/>
                <a:ea typeface="黑体"/>
                <a:cs typeface="Arial"/>
              </a:rPr>
              <a:t> </a:t>
            </a:r>
            <a:r>
              <a:rPr lang="en-US" altLang="zh-CN" sz="1800">
                <a:solidFill>
                  <a:srgbClr val="0D0D0D"/>
                </a:solidFill>
                <a:latin typeface="Times New Roman"/>
                <a:ea typeface="黑体"/>
                <a:cs typeface="Arial"/>
              </a:rPr>
              <a:t>and</a:t>
            </a:r>
            <a:r>
              <a:rPr lang="zh-CN" altLang="en-US" sz="1800">
                <a:solidFill>
                  <a:srgbClr val="0D0D0D"/>
                </a:solidFill>
                <a:latin typeface="Times New Roman"/>
                <a:ea typeface="黑体"/>
                <a:cs typeface="Arial"/>
              </a:rPr>
              <a:t> </a:t>
            </a:r>
            <a:r>
              <a:rPr lang="en-US" altLang="zh-CN" sz="1800">
                <a:solidFill>
                  <a:srgbClr val="0D0D0D"/>
                </a:solidFill>
                <a:latin typeface="Times New Roman"/>
                <a:ea typeface="黑体"/>
                <a:cs typeface="Arial"/>
              </a:rPr>
              <a:t>dice</a:t>
            </a:r>
            <a:r>
              <a:rPr lang="zh-CN" altLang="en-US" sz="1800">
                <a:solidFill>
                  <a:srgbClr val="0D0D0D"/>
                </a:solidFill>
                <a:latin typeface="Times New Roman"/>
                <a:ea typeface="黑体"/>
                <a:cs typeface="Arial"/>
              </a:rPr>
              <a:t> </a:t>
            </a:r>
            <a:r>
              <a:rPr lang="en-US" altLang="zh-CN" sz="1800">
                <a:solidFill>
                  <a:srgbClr val="0D0D0D"/>
                </a:solidFill>
                <a:latin typeface="Times New Roman"/>
                <a:ea typeface="黑体"/>
                <a:cs typeface="Arial"/>
              </a:rPr>
              <a:t>loss</a:t>
            </a:r>
            <a:r>
              <a:rPr lang="zh-CN" altLang="en-US" sz="1800">
                <a:solidFill>
                  <a:srgbClr val="0D0D0D"/>
                </a:solidFill>
                <a:latin typeface="Times New Roman"/>
                <a:ea typeface="黑体"/>
                <a:cs typeface="Arial"/>
              </a:rPr>
              <a:t> </a:t>
            </a:r>
            <a:r>
              <a:rPr lang="en-US" altLang="zh-CN" sz="1800">
                <a:solidFill>
                  <a:srgbClr val="0D0D0D"/>
                </a:solidFill>
                <a:latin typeface="Times New Roman"/>
                <a:ea typeface="黑体"/>
                <a:cs typeface="Arial"/>
              </a:rPr>
              <a:t>to</a:t>
            </a:r>
            <a:r>
              <a:rPr lang="zh-CN" altLang="en-US" sz="1800">
                <a:solidFill>
                  <a:srgbClr val="0D0D0D"/>
                </a:solidFill>
                <a:latin typeface="Times New Roman"/>
                <a:ea typeface="黑体"/>
                <a:cs typeface="Arial"/>
              </a:rPr>
              <a:t> </a:t>
            </a:r>
            <a:r>
              <a:rPr lang="en-US" altLang="zh-CN" sz="1800">
                <a:solidFill>
                  <a:srgbClr val="0D0D0D"/>
                </a:solidFill>
                <a:latin typeface="Times New Roman"/>
                <a:ea typeface="黑体"/>
                <a:cs typeface="Arial"/>
              </a:rPr>
              <a:t>ensure</a:t>
            </a:r>
            <a:r>
              <a:rPr lang="zh-CN" altLang="en-US" sz="1800">
                <a:solidFill>
                  <a:srgbClr val="0D0D0D"/>
                </a:solidFill>
                <a:latin typeface="Times New Roman"/>
                <a:ea typeface="黑体"/>
                <a:cs typeface="Arial"/>
              </a:rPr>
              <a:t> </a:t>
            </a:r>
            <a:r>
              <a:rPr lang="en-US" altLang="zh-CN" sz="1800">
                <a:solidFill>
                  <a:srgbClr val="0D0D0D"/>
                </a:solidFill>
                <a:latin typeface="Times New Roman"/>
                <a:ea typeface="黑体"/>
                <a:cs typeface="Arial"/>
              </a:rPr>
              <a:t>high</a:t>
            </a:r>
            <a:r>
              <a:rPr lang="zh-CN" altLang="en-US" sz="1800">
                <a:solidFill>
                  <a:srgbClr val="0D0D0D"/>
                </a:solidFill>
                <a:latin typeface="Times New Roman"/>
                <a:ea typeface="黑体"/>
                <a:cs typeface="Arial"/>
              </a:rPr>
              <a:t> </a:t>
            </a:r>
            <a:r>
              <a:rPr lang="en-US" altLang="zh-CN" sz="1800">
                <a:solidFill>
                  <a:srgbClr val="0D0D0D"/>
                </a:solidFill>
                <a:latin typeface="Times New Roman"/>
                <a:ea typeface="黑体"/>
                <a:cs typeface="Arial"/>
              </a:rPr>
              <a:t>accuracy.</a:t>
            </a:r>
            <a:endParaRPr lang="zh-CN" altLang="en-US" sz="1800">
              <a:solidFill>
                <a:srgbClr val="0D0D0D"/>
              </a:solidFill>
              <a:latin typeface="Times New Roman"/>
              <a:ea typeface="黑体"/>
              <a:cs typeface="Arial"/>
            </a:endParaRPr>
          </a:p>
          <a:p>
            <a:pPr marL="342900" indent="-342900" algn="l">
              <a:buAutoNum type="arabicPeriod"/>
            </a:pPr>
            <a:endParaRPr lang="en-US" altLang="zh-CN" sz="1800">
              <a:solidFill>
                <a:srgbClr val="0D0D0D"/>
              </a:solidFill>
              <a:latin typeface="Times New Roman"/>
              <a:ea typeface="黑体"/>
              <a:cs typeface="Arial"/>
            </a:endParaRPr>
          </a:p>
          <a:p>
            <a:pPr marL="342900" indent="-342900" algn="l">
              <a:buAutoNum type="arabicPeriod"/>
            </a:pPr>
            <a:r>
              <a:rPr lang="en-US" altLang="zh-CN" sz="1800">
                <a:solidFill>
                  <a:srgbClr val="0D0D0D"/>
                </a:solidFill>
                <a:latin typeface="Times New Roman"/>
                <a:ea typeface="黑体"/>
                <a:cs typeface="Arial"/>
              </a:rPr>
              <a:t>During</a:t>
            </a:r>
            <a:r>
              <a:rPr lang="zh-CN" altLang="en-US" sz="1800">
                <a:solidFill>
                  <a:srgbClr val="0D0D0D"/>
                </a:solidFill>
                <a:latin typeface="Times New Roman"/>
                <a:ea typeface="黑体"/>
                <a:cs typeface="Arial"/>
              </a:rPr>
              <a:t> </a:t>
            </a:r>
            <a:r>
              <a:rPr lang="en-US" altLang="zh-CN" sz="1800">
                <a:solidFill>
                  <a:srgbClr val="0D0D0D"/>
                </a:solidFill>
                <a:latin typeface="Times New Roman"/>
                <a:ea typeface="黑体"/>
                <a:cs typeface="Arial"/>
              </a:rPr>
              <a:t>training,</a:t>
            </a:r>
            <a:r>
              <a:rPr lang="zh-CN" altLang="en-US" sz="1800">
                <a:solidFill>
                  <a:srgbClr val="0D0D0D"/>
                </a:solidFill>
                <a:latin typeface="Times New Roman"/>
                <a:ea typeface="黑体"/>
                <a:cs typeface="Arial"/>
              </a:rPr>
              <a:t> </a:t>
            </a:r>
            <a:r>
              <a:rPr lang="en-US" altLang="zh-CN" sz="1800">
                <a:solidFill>
                  <a:srgbClr val="0D0D0D"/>
                </a:solidFill>
                <a:latin typeface="Times New Roman"/>
                <a:ea typeface="黑体"/>
                <a:cs typeface="Arial"/>
              </a:rPr>
              <a:t>data</a:t>
            </a:r>
            <a:r>
              <a:rPr lang="zh-CN" altLang="en-US" sz="1800">
                <a:solidFill>
                  <a:srgbClr val="0D0D0D"/>
                </a:solidFill>
                <a:latin typeface="Times New Roman"/>
                <a:ea typeface="黑体"/>
                <a:cs typeface="Arial"/>
              </a:rPr>
              <a:t> </a:t>
            </a:r>
            <a:r>
              <a:rPr lang="en-US" altLang="zh-CN" sz="1800">
                <a:solidFill>
                  <a:srgbClr val="0D0D0D"/>
                </a:solidFill>
                <a:latin typeface="Times New Roman"/>
                <a:ea typeface="黑体"/>
                <a:cs typeface="Arial"/>
              </a:rPr>
              <a:t>augmentation</a:t>
            </a:r>
            <a:r>
              <a:rPr lang="zh-CN" altLang="en-US" sz="1800">
                <a:solidFill>
                  <a:srgbClr val="0D0D0D"/>
                </a:solidFill>
                <a:latin typeface="Times New Roman"/>
                <a:ea typeface="黑体"/>
                <a:cs typeface="Arial"/>
              </a:rPr>
              <a:t> </a:t>
            </a:r>
            <a:r>
              <a:rPr lang="en-US" altLang="zh-CN" sz="1800">
                <a:solidFill>
                  <a:srgbClr val="0D0D0D"/>
                </a:solidFill>
                <a:latin typeface="Times New Roman"/>
                <a:ea typeface="黑体"/>
                <a:cs typeface="Arial"/>
              </a:rPr>
              <a:t>techniques</a:t>
            </a:r>
            <a:r>
              <a:rPr lang="zh-CN" altLang="en-US" sz="1800">
                <a:solidFill>
                  <a:srgbClr val="0D0D0D"/>
                </a:solidFill>
                <a:latin typeface="Times New Roman"/>
                <a:ea typeface="黑体"/>
                <a:cs typeface="Arial"/>
              </a:rPr>
              <a:t> </a:t>
            </a:r>
            <a:r>
              <a:rPr lang="en-US" altLang="zh-CN" sz="1800">
                <a:solidFill>
                  <a:srgbClr val="0D0D0D"/>
                </a:solidFill>
                <a:latin typeface="Times New Roman"/>
                <a:ea typeface="黑体"/>
                <a:cs typeface="Arial"/>
              </a:rPr>
              <a:t>increase</a:t>
            </a:r>
            <a:r>
              <a:rPr lang="zh-CN" altLang="en-US" sz="1800">
                <a:solidFill>
                  <a:srgbClr val="0D0D0D"/>
                </a:solidFill>
                <a:latin typeface="Times New Roman"/>
                <a:ea typeface="黑体"/>
                <a:cs typeface="Arial"/>
              </a:rPr>
              <a:t> </a:t>
            </a:r>
            <a:r>
              <a:rPr lang="en-US" altLang="zh-CN" sz="1800">
                <a:solidFill>
                  <a:srgbClr val="0D0D0D"/>
                </a:solidFill>
                <a:latin typeface="Times New Roman"/>
                <a:ea typeface="黑体"/>
                <a:cs typeface="Arial"/>
              </a:rPr>
              <a:t>diversity,</a:t>
            </a:r>
            <a:r>
              <a:rPr lang="zh-CN" altLang="en-US" sz="1800">
                <a:solidFill>
                  <a:srgbClr val="0D0D0D"/>
                </a:solidFill>
                <a:latin typeface="Times New Roman"/>
                <a:ea typeface="黑体"/>
                <a:cs typeface="Arial"/>
              </a:rPr>
              <a:t> </a:t>
            </a:r>
            <a:r>
              <a:rPr lang="en-US" altLang="zh-CN" sz="1800">
                <a:solidFill>
                  <a:srgbClr val="0D0D0D"/>
                </a:solidFill>
                <a:latin typeface="Times New Roman"/>
                <a:ea typeface="黑体"/>
                <a:cs typeface="Arial"/>
              </a:rPr>
              <a:t>and</a:t>
            </a:r>
            <a:r>
              <a:rPr lang="zh-CN" altLang="en-US" sz="1800">
                <a:solidFill>
                  <a:srgbClr val="0D0D0D"/>
                </a:solidFill>
                <a:latin typeface="Times New Roman"/>
                <a:ea typeface="黑体"/>
                <a:cs typeface="Arial"/>
              </a:rPr>
              <a:t> </a:t>
            </a:r>
            <a:r>
              <a:rPr lang="en-US" altLang="zh-CN" sz="1800">
                <a:solidFill>
                  <a:srgbClr val="0D0D0D"/>
                </a:solidFill>
                <a:latin typeface="Times New Roman"/>
                <a:ea typeface="黑体"/>
                <a:cs typeface="Arial"/>
              </a:rPr>
              <a:t>the</a:t>
            </a:r>
            <a:r>
              <a:rPr lang="zh-CN" altLang="en-US" sz="1800">
                <a:solidFill>
                  <a:srgbClr val="0D0D0D"/>
                </a:solidFill>
                <a:latin typeface="Times New Roman"/>
                <a:ea typeface="黑体"/>
                <a:cs typeface="Arial"/>
              </a:rPr>
              <a:t> </a:t>
            </a:r>
            <a:r>
              <a:rPr lang="en-US" altLang="zh-CN" sz="1800">
                <a:solidFill>
                  <a:srgbClr val="0D0D0D"/>
                </a:solidFill>
                <a:latin typeface="Times New Roman"/>
                <a:ea typeface="黑体"/>
                <a:cs typeface="Arial"/>
              </a:rPr>
              <a:t>model</a:t>
            </a:r>
            <a:r>
              <a:rPr lang="zh-CN" altLang="en-US" sz="1800">
                <a:solidFill>
                  <a:srgbClr val="0D0D0D"/>
                </a:solidFill>
                <a:latin typeface="Times New Roman"/>
                <a:ea typeface="黑体"/>
                <a:cs typeface="Arial"/>
              </a:rPr>
              <a:t> </a:t>
            </a:r>
            <a:r>
              <a:rPr lang="en-US" altLang="zh-CN" sz="1800">
                <a:solidFill>
                  <a:srgbClr val="0D0D0D"/>
                </a:solidFill>
                <a:latin typeface="Times New Roman"/>
                <a:ea typeface="黑体"/>
                <a:cs typeface="Arial"/>
              </a:rPr>
              <a:t>iteratively</a:t>
            </a:r>
            <a:r>
              <a:rPr lang="zh-CN" altLang="en-US" sz="1800">
                <a:solidFill>
                  <a:srgbClr val="0D0D0D"/>
                </a:solidFill>
                <a:latin typeface="Times New Roman"/>
                <a:ea typeface="黑体"/>
                <a:cs typeface="Arial"/>
              </a:rPr>
              <a:t> </a:t>
            </a:r>
            <a:r>
              <a:rPr lang="en-US" altLang="zh-CN" sz="1800">
                <a:solidFill>
                  <a:srgbClr val="0D0D0D"/>
                </a:solidFill>
                <a:latin typeface="Times New Roman"/>
                <a:ea typeface="黑体"/>
                <a:cs typeface="Arial"/>
              </a:rPr>
              <a:t>optimizes</a:t>
            </a:r>
            <a:r>
              <a:rPr lang="zh-CN" altLang="en-US" sz="1800">
                <a:solidFill>
                  <a:srgbClr val="0D0D0D"/>
                </a:solidFill>
                <a:latin typeface="Times New Roman"/>
                <a:ea typeface="黑体"/>
                <a:cs typeface="Arial"/>
              </a:rPr>
              <a:t> </a:t>
            </a:r>
            <a:r>
              <a:rPr lang="en-US" altLang="zh-CN" sz="1800">
                <a:solidFill>
                  <a:srgbClr val="0D0D0D"/>
                </a:solidFill>
                <a:latin typeface="Times New Roman"/>
                <a:ea typeface="黑体"/>
                <a:cs typeface="Arial"/>
              </a:rPr>
              <a:t>its</a:t>
            </a:r>
            <a:r>
              <a:rPr lang="zh-CN" altLang="en-US" sz="1800">
                <a:solidFill>
                  <a:srgbClr val="0D0D0D"/>
                </a:solidFill>
                <a:latin typeface="Times New Roman"/>
                <a:ea typeface="黑体"/>
                <a:cs typeface="Arial"/>
              </a:rPr>
              <a:t> </a:t>
            </a:r>
            <a:r>
              <a:rPr lang="en-US" altLang="zh-CN" sz="1800">
                <a:solidFill>
                  <a:srgbClr val="0D0D0D"/>
                </a:solidFill>
                <a:latin typeface="Times New Roman"/>
                <a:ea typeface="黑体"/>
                <a:cs typeface="Arial"/>
              </a:rPr>
              <a:t>parameters.</a:t>
            </a:r>
            <a:r>
              <a:rPr lang="zh-CN" altLang="en-US" sz="1800">
                <a:solidFill>
                  <a:srgbClr val="0D0D0D"/>
                </a:solidFill>
                <a:latin typeface="Times New Roman"/>
                <a:ea typeface="黑体"/>
                <a:cs typeface="Arial"/>
              </a:rPr>
              <a:t> </a:t>
            </a:r>
            <a:r>
              <a:rPr lang="en-US" altLang="zh-CN" sz="1800">
                <a:solidFill>
                  <a:srgbClr val="0D0D0D"/>
                </a:solidFill>
                <a:latin typeface="Times New Roman"/>
                <a:ea typeface="黑体"/>
                <a:cs typeface="Arial"/>
              </a:rPr>
              <a:t>The extracted</a:t>
            </a:r>
            <a:r>
              <a:rPr lang="zh-CN" altLang="en-US" sz="1800">
                <a:solidFill>
                  <a:srgbClr val="0D0D0D"/>
                </a:solidFill>
                <a:latin typeface="Times New Roman"/>
                <a:ea typeface="黑体"/>
                <a:cs typeface="Arial"/>
              </a:rPr>
              <a:t> </a:t>
            </a:r>
            <a:r>
              <a:rPr lang="en-US" altLang="zh-CN" sz="1800">
                <a:solidFill>
                  <a:srgbClr val="0D0D0D"/>
                </a:solidFill>
                <a:latin typeface="Times New Roman"/>
                <a:ea typeface="黑体"/>
                <a:cs typeface="Arial"/>
              </a:rPr>
              <a:t>features</a:t>
            </a:r>
            <a:r>
              <a:rPr lang="zh-CN" altLang="en-US" sz="1800">
                <a:solidFill>
                  <a:srgbClr val="0D0D0D"/>
                </a:solidFill>
                <a:latin typeface="Times New Roman"/>
                <a:ea typeface="黑体"/>
                <a:cs typeface="Arial"/>
              </a:rPr>
              <a:t> </a:t>
            </a:r>
            <a:r>
              <a:rPr lang="en-US" altLang="zh-CN" sz="1800">
                <a:solidFill>
                  <a:srgbClr val="0D0D0D"/>
                </a:solidFill>
                <a:latin typeface="Times New Roman"/>
                <a:ea typeface="黑体"/>
                <a:cs typeface="Arial"/>
              </a:rPr>
              <a:t>are</a:t>
            </a:r>
            <a:r>
              <a:rPr lang="zh-CN" altLang="en-US" sz="1800">
                <a:solidFill>
                  <a:srgbClr val="0D0D0D"/>
                </a:solidFill>
                <a:latin typeface="Times New Roman"/>
                <a:ea typeface="黑体"/>
                <a:cs typeface="Arial"/>
              </a:rPr>
              <a:t> </a:t>
            </a:r>
            <a:r>
              <a:rPr lang="en-US" altLang="zh-CN" sz="1800">
                <a:solidFill>
                  <a:srgbClr val="0D0D0D"/>
                </a:solidFill>
                <a:latin typeface="Times New Roman"/>
                <a:ea typeface="黑体"/>
                <a:cs typeface="Arial"/>
              </a:rPr>
              <a:t>fed</a:t>
            </a:r>
            <a:r>
              <a:rPr lang="zh-CN" altLang="en-US" sz="1800">
                <a:solidFill>
                  <a:srgbClr val="0D0D0D"/>
                </a:solidFill>
                <a:latin typeface="Times New Roman"/>
                <a:ea typeface="黑体"/>
                <a:cs typeface="Arial"/>
              </a:rPr>
              <a:t> </a:t>
            </a:r>
            <a:r>
              <a:rPr lang="en-US" altLang="zh-CN" sz="1800">
                <a:solidFill>
                  <a:srgbClr val="0D0D0D"/>
                </a:solidFill>
                <a:latin typeface="Times New Roman"/>
                <a:ea typeface="黑体"/>
                <a:cs typeface="Arial"/>
              </a:rPr>
              <a:t>into</a:t>
            </a:r>
            <a:r>
              <a:rPr lang="zh-CN" altLang="en-US" sz="1800">
                <a:solidFill>
                  <a:srgbClr val="0D0D0D"/>
                </a:solidFill>
                <a:latin typeface="Times New Roman"/>
                <a:ea typeface="黑体"/>
                <a:cs typeface="Arial"/>
              </a:rPr>
              <a:t> </a:t>
            </a:r>
            <a:r>
              <a:rPr lang="en-US" altLang="zh-CN" sz="1800">
                <a:solidFill>
                  <a:srgbClr val="0D0D0D"/>
                </a:solidFill>
                <a:latin typeface="Times New Roman"/>
                <a:ea typeface="黑体"/>
                <a:cs typeface="Arial"/>
              </a:rPr>
              <a:t>the</a:t>
            </a:r>
            <a:r>
              <a:rPr lang="zh-CN" altLang="en-US" sz="1800">
                <a:solidFill>
                  <a:srgbClr val="0D0D0D"/>
                </a:solidFill>
                <a:latin typeface="Times New Roman"/>
                <a:ea typeface="黑体"/>
                <a:cs typeface="Arial"/>
              </a:rPr>
              <a:t> </a:t>
            </a:r>
            <a:r>
              <a:rPr lang="en-US" altLang="zh-CN" sz="1800">
                <a:solidFill>
                  <a:srgbClr val="0D0D0D"/>
                </a:solidFill>
                <a:latin typeface="Times New Roman"/>
                <a:ea typeface="黑体"/>
                <a:cs typeface="Arial"/>
              </a:rPr>
              <a:t>segmentation</a:t>
            </a:r>
            <a:r>
              <a:rPr lang="zh-CN" altLang="en-US" sz="1800">
                <a:solidFill>
                  <a:srgbClr val="0D0D0D"/>
                </a:solidFill>
                <a:latin typeface="Times New Roman"/>
                <a:ea typeface="黑体"/>
                <a:cs typeface="Arial"/>
              </a:rPr>
              <a:t> </a:t>
            </a:r>
            <a:r>
              <a:rPr lang="en-US" altLang="zh-CN" sz="1800">
                <a:solidFill>
                  <a:srgbClr val="0D0D0D"/>
                </a:solidFill>
                <a:latin typeface="Times New Roman"/>
                <a:ea typeface="黑体"/>
                <a:cs typeface="Arial"/>
              </a:rPr>
              <a:t>head,</a:t>
            </a:r>
            <a:r>
              <a:rPr lang="zh-CN" altLang="en-US" sz="1800">
                <a:solidFill>
                  <a:srgbClr val="0D0D0D"/>
                </a:solidFill>
                <a:latin typeface="Times New Roman"/>
                <a:ea typeface="黑体"/>
                <a:cs typeface="Arial"/>
              </a:rPr>
              <a:t> </a:t>
            </a:r>
            <a:r>
              <a:rPr lang="en-US" altLang="zh-CN" sz="1800">
                <a:solidFill>
                  <a:srgbClr val="0D0D0D"/>
                </a:solidFill>
                <a:latin typeface="Times New Roman"/>
                <a:ea typeface="黑体"/>
                <a:cs typeface="Arial"/>
              </a:rPr>
              <a:t>which</a:t>
            </a:r>
            <a:r>
              <a:rPr lang="zh-CN" altLang="en-US" sz="1800">
                <a:solidFill>
                  <a:srgbClr val="0D0D0D"/>
                </a:solidFill>
                <a:latin typeface="Times New Roman"/>
                <a:ea typeface="黑体"/>
                <a:cs typeface="Arial"/>
              </a:rPr>
              <a:t> </a:t>
            </a:r>
            <a:r>
              <a:rPr lang="en-US" altLang="zh-CN" sz="1800">
                <a:solidFill>
                  <a:srgbClr val="0D0D0D"/>
                </a:solidFill>
                <a:latin typeface="Times New Roman"/>
                <a:ea typeface="黑体"/>
                <a:cs typeface="Arial"/>
              </a:rPr>
              <a:t>outputs</a:t>
            </a:r>
            <a:r>
              <a:rPr lang="zh-CN" altLang="en-US" sz="1800">
                <a:solidFill>
                  <a:srgbClr val="0D0D0D"/>
                </a:solidFill>
                <a:latin typeface="Times New Roman"/>
                <a:ea typeface="黑体"/>
                <a:cs typeface="Arial"/>
              </a:rPr>
              <a:t> </a:t>
            </a:r>
            <a:r>
              <a:rPr lang="en-US" altLang="zh-CN" sz="1800">
                <a:solidFill>
                  <a:srgbClr val="0D0D0D"/>
                </a:solidFill>
                <a:latin typeface="Times New Roman"/>
                <a:ea typeface="黑体"/>
                <a:cs typeface="Arial"/>
              </a:rPr>
              <a:t>the</a:t>
            </a:r>
            <a:r>
              <a:rPr lang="zh-CN" altLang="en-US" sz="1800">
                <a:solidFill>
                  <a:srgbClr val="0D0D0D"/>
                </a:solidFill>
                <a:latin typeface="Times New Roman"/>
                <a:ea typeface="黑体"/>
                <a:cs typeface="Arial"/>
              </a:rPr>
              <a:t> </a:t>
            </a:r>
            <a:r>
              <a:rPr lang="en-US" altLang="zh-CN" sz="1800">
                <a:solidFill>
                  <a:srgbClr val="0D0D0D"/>
                </a:solidFill>
                <a:latin typeface="Times New Roman"/>
                <a:ea typeface="黑体"/>
                <a:cs typeface="Arial"/>
              </a:rPr>
              <a:t>predicted</a:t>
            </a:r>
            <a:r>
              <a:rPr lang="zh-CN" altLang="en-US" sz="1800">
                <a:solidFill>
                  <a:srgbClr val="0D0D0D"/>
                </a:solidFill>
                <a:latin typeface="Times New Roman"/>
                <a:ea typeface="黑体"/>
                <a:cs typeface="Arial"/>
              </a:rPr>
              <a:t> </a:t>
            </a:r>
            <a:r>
              <a:rPr lang="en-US" altLang="zh-CN" sz="1800">
                <a:solidFill>
                  <a:srgbClr val="0D0D0D"/>
                </a:solidFill>
                <a:latin typeface="Times New Roman"/>
                <a:ea typeface="黑体"/>
                <a:cs typeface="Arial"/>
              </a:rPr>
              <a:t>segmentation</a:t>
            </a:r>
            <a:r>
              <a:rPr lang="zh-CN" altLang="en-US" sz="1800">
                <a:solidFill>
                  <a:srgbClr val="0D0D0D"/>
                </a:solidFill>
                <a:latin typeface="Times New Roman"/>
                <a:ea typeface="黑体"/>
                <a:cs typeface="Arial"/>
              </a:rPr>
              <a:t> </a:t>
            </a:r>
            <a:r>
              <a:rPr lang="en-US" altLang="zh-CN" sz="1800">
                <a:solidFill>
                  <a:srgbClr val="0D0D0D"/>
                </a:solidFill>
                <a:latin typeface="Times New Roman"/>
                <a:ea typeface="黑体"/>
                <a:cs typeface="Arial"/>
              </a:rPr>
              <a:t>masks.</a:t>
            </a:r>
            <a:r>
              <a:rPr lang="zh-CN" altLang="en-US" sz="1800">
                <a:solidFill>
                  <a:srgbClr val="0D0D0D"/>
                </a:solidFill>
                <a:latin typeface="Times New Roman"/>
                <a:ea typeface="黑体"/>
                <a:cs typeface="Arial"/>
              </a:rPr>
              <a:t> </a:t>
            </a:r>
            <a:r>
              <a:rPr lang="en-US" altLang="zh-CN" sz="1800">
                <a:solidFill>
                  <a:srgbClr val="0D0D0D"/>
                </a:solidFill>
                <a:latin typeface="Times New Roman"/>
                <a:ea typeface="黑体"/>
                <a:cs typeface="Arial"/>
              </a:rPr>
              <a:t>Post-processing</a:t>
            </a:r>
            <a:r>
              <a:rPr lang="zh-CN" altLang="en-US" sz="1800">
                <a:solidFill>
                  <a:srgbClr val="0D0D0D"/>
                </a:solidFill>
                <a:latin typeface="Times New Roman"/>
                <a:ea typeface="黑体"/>
                <a:cs typeface="Arial"/>
              </a:rPr>
              <a:t> </a:t>
            </a:r>
            <a:r>
              <a:rPr lang="en-US" altLang="zh-CN" sz="1800">
                <a:solidFill>
                  <a:srgbClr val="0D0D0D"/>
                </a:solidFill>
                <a:latin typeface="Times New Roman"/>
                <a:ea typeface="黑体"/>
                <a:cs typeface="Arial"/>
              </a:rPr>
              <a:t>steps</a:t>
            </a:r>
            <a:r>
              <a:rPr lang="zh-CN" altLang="en-US" sz="1800">
                <a:solidFill>
                  <a:srgbClr val="0D0D0D"/>
                </a:solidFill>
                <a:latin typeface="Times New Roman"/>
                <a:ea typeface="黑体"/>
                <a:cs typeface="Arial"/>
              </a:rPr>
              <a:t> </a:t>
            </a:r>
            <a:r>
              <a:rPr lang="en-US" altLang="zh-CN" sz="1800">
                <a:solidFill>
                  <a:srgbClr val="0D0D0D"/>
                </a:solidFill>
                <a:latin typeface="Times New Roman"/>
                <a:ea typeface="黑体"/>
                <a:cs typeface="Arial"/>
              </a:rPr>
              <a:t>such</a:t>
            </a:r>
            <a:r>
              <a:rPr lang="zh-CN" altLang="en-US" sz="1800">
                <a:solidFill>
                  <a:srgbClr val="0D0D0D"/>
                </a:solidFill>
                <a:latin typeface="Times New Roman"/>
                <a:ea typeface="黑体"/>
                <a:cs typeface="Arial"/>
              </a:rPr>
              <a:t> </a:t>
            </a:r>
            <a:r>
              <a:rPr lang="en-US" altLang="zh-CN" sz="1800">
                <a:solidFill>
                  <a:srgbClr val="0D0D0D"/>
                </a:solidFill>
                <a:latin typeface="Times New Roman"/>
                <a:ea typeface="黑体"/>
                <a:cs typeface="Arial"/>
              </a:rPr>
              <a:t>as</a:t>
            </a:r>
            <a:r>
              <a:rPr lang="zh-CN" altLang="en-US" sz="1800">
                <a:solidFill>
                  <a:srgbClr val="0D0D0D"/>
                </a:solidFill>
                <a:latin typeface="Times New Roman"/>
                <a:ea typeface="黑体"/>
                <a:cs typeface="Arial"/>
              </a:rPr>
              <a:t> </a:t>
            </a:r>
            <a:r>
              <a:rPr lang="en-US" altLang="zh-CN" sz="1800">
                <a:solidFill>
                  <a:srgbClr val="0D0D0D"/>
                </a:solidFill>
                <a:latin typeface="Times New Roman"/>
                <a:ea typeface="黑体"/>
                <a:cs typeface="Arial"/>
              </a:rPr>
              <a:t>thresholding</a:t>
            </a:r>
            <a:r>
              <a:rPr lang="zh-CN" altLang="en-US" sz="1800">
                <a:solidFill>
                  <a:srgbClr val="0D0D0D"/>
                </a:solidFill>
                <a:latin typeface="Times New Roman"/>
                <a:ea typeface="黑体"/>
                <a:cs typeface="Arial"/>
              </a:rPr>
              <a:t> </a:t>
            </a:r>
            <a:r>
              <a:rPr lang="en-US" altLang="zh-CN" sz="1800">
                <a:solidFill>
                  <a:srgbClr val="0D0D0D"/>
                </a:solidFill>
                <a:latin typeface="Times New Roman"/>
                <a:ea typeface="黑体"/>
                <a:cs typeface="Arial"/>
              </a:rPr>
              <a:t>and</a:t>
            </a:r>
            <a:r>
              <a:rPr lang="zh-CN" altLang="en-US" sz="1800">
                <a:solidFill>
                  <a:srgbClr val="0D0D0D"/>
                </a:solidFill>
                <a:latin typeface="Times New Roman"/>
                <a:ea typeface="黑体"/>
                <a:cs typeface="Arial"/>
              </a:rPr>
              <a:t> </a:t>
            </a:r>
            <a:r>
              <a:rPr lang="en-US" altLang="zh-CN" sz="1800">
                <a:solidFill>
                  <a:srgbClr val="0D0D0D"/>
                </a:solidFill>
                <a:latin typeface="Times New Roman"/>
                <a:ea typeface="黑体"/>
                <a:cs typeface="Arial"/>
              </a:rPr>
              <a:t>morphological</a:t>
            </a:r>
            <a:r>
              <a:rPr lang="zh-CN" altLang="en-US" sz="1800">
                <a:solidFill>
                  <a:srgbClr val="0D0D0D"/>
                </a:solidFill>
                <a:latin typeface="Times New Roman"/>
                <a:ea typeface="黑体"/>
                <a:cs typeface="Arial"/>
              </a:rPr>
              <a:t> </a:t>
            </a:r>
            <a:r>
              <a:rPr lang="en-US" altLang="zh-CN" sz="1800">
                <a:solidFill>
                  <a:srgbClr val="0D0D0D"/>
                </a:solidFill>
                <a:latin typeface="Times New Roman"/>
                <a:ea typeface="黑体"/>
                <a:cs typeface="Arial"/>
              </a:rPr>
              <a:t>operations</a:t>
            </a:r>
            <a:r>
              <a:rPr lang="zh-CN" altLang="en-US" sz="1800">
                <a:solidFill>
                  <a:srgbClr val="0D0D0D"/>
                </a:solidFill>
                <a:latin typeface="Times New Roman"/>
                <a:ea typeface="黑体"/>
                <a:cs typeface="Arial"/>
              </a:rPr>
              <a:t> </a:t>
            </a:r>
            <a:r>
              <a:rPr lang="en-US" altLang="zh-CN" sz="1800">
                <a:solidFill>
                  <a:srgbClr val="0D0D0D"/>
                </a:solidFill>
                <a:latin typeface="Times New Roman"/>
                <a:ea typeface="黑体"/>
                <a:cs typeface="Arial"/>
              </a:rPr>
              <a:t>refine</a:t>
            </a:r>
            <a:r>
              <a:rPr lang="zh-CN" altLang="en-US" sz="1800">
                <a:solidFill>
                  <a:srgbClr val="0D0D0D"/>
                </a:solidFill>
                <a:latin typeface="Times New Roman"/>
                <a:ea typeface="黑体"/>
                <a:cs typeface="Arial"/>
              </a:rPr>
              <a:t> </a:t>
            </a:r>
            <a:r>
              <a:rPr lang="en-US" altLang="zh-CN" sz="1800">
                <a:solidFill>
                  <a:srgbClr val="0D0D0D"/>
                </a:solidFill>
                <a:latin typeface="Times New Roman"/>
                <a:ea typeface="黑体"/>
                <a:cs typeface="Arial"/>
              </a:rPr>
              <a:t>the</a:t>
            </a:r>
            <a:r>
              <a:rPr lang="zh-CN" altLang="en-US" sz="1800">
                <a:solidFill>
                  <a:srgbClr val="0D0D0D"/>
                </a:solidFill>
                <a:latin typeface="Times New Roman"/>
                <a:ea typeface="黑体"/>
                <a:cs typeface="Arial"/>
              </a:rPr>
              <a:t> </a:t>
            </a:r>
            <a:r>
              <a:rPr lang="en-US" altLang="zh-CN" sz="1800">
                <a:solidFill>
                  <a:srgbClr val="0D0D0D"/>
                </a:solidFill>
                <a:latin typeface="Times New Roman"/>
                <a:ea typeface="黑体"/>
                <a:cs typeface="Arial"/>
              </a:rPr>
              <a:t>masks,</a:t>
            </a:r>
            <a:r>
              <a:rPr lang="zh-CN" altLang="en-US" sz="1800">
                <a:solidFill>
                  <a:srgbClr val="0D0D0D"/>
                </a:solidFill>
                <a:latin typeface="Times New Roman"/>
                <a:ea typeface="黑体"/>
                <a:cs typeface="Arial"/>
              </a:rPr>
              <a:t> </a:t>
            </a:r>
            <a:r>
              <a:rPr lang="en-US" altLang="zh-CN" sz="1800">
                <a:solidFill>
                  <a:srgbClr val="0D0D0D"/>
                </a:solidFill>
                <a:latin typeface="Times New Roman"/>
                <a:ea typeface="黑体"/>
                <a:cs typeface="Arial"/>
              </a:rPr>
              <a:t>resulting</a:t>
            </a:r>
            <a:r>
              <a:rPr lang="zh-CN" altLang="en-US" sz="1800">
                <a:solidFill>
                  <a:srgbClr val="0D0D0D"/>
                </a:solidFill>
                <a:latin typeface="Times New Roman"/>
                <a:ea typeface="黑体"/>
                <a:cs typeface="Arial"/>
              </a:rPr>
              <a:t> </a:t>
            </a:r>
            <a:r>
              <a:rPr lang="en-US" altLang="zh-CN" sz="1800">
                <a:solidFill>
                  <a:srgbClr val="0D0D0D"/>
                </a:solidFill>
                <a:latin typeface="Times New Roman"/>
                <a:ea typeface="黑体"/>
                <a:cs typeface="Arial"/>
              </a:rPr>
              <a:t>in</a:t>
            </a:r>
            <a:r>
              <a:rPr lang="zh-CN" altLang="en-US" sz="1800">
                <a:solidFill>
                  <a:srgbClr val="0D0D0D"/>
                </a:solidFill>
                <a:latin typeface="Times New Roman"/>
                <a:ea typeface="黑体"/>
                <a:cs typeface="Arial"/>
              </a:rPr>
              <a:t> </a:t>
            </a:r>
            <a:r>
              <a:rPr lang="en-US" altLang="zh-CN" sz="1800">
                <a:solidFill>
                  <a:srgbClr val="0D0D0D"/>
                </a:solidFill>
                <a:latin typeface="Times New Roman"/>
                <a:ea typeface="黑体"/>
                <a:cs typeface="Arial"/>
              </a:rPr>
              <a:t>binary</a:t>
            </a:r>
            <a:r>
              <a:rPr lang="zh-CN" altLang="en-US" sz="1800">
                <a:solidFill>
                  <a:srgbClr val="0D0D0D"/>
                </a:solidFill>
                <a:latin typeface="Times New Roman"/>
                <a:ea typeface="黑体"/>
                <a:cs typeface="Arial"/>
              </a:rPr>
              <a:t> </a:t>
            </a:r>
            <a:r>
              <a:rPr lang="en-US" altLang="zh-CN" sz="1800">
                <a:solidFill>
                  <a:srgbClr val="0D0D0D"/>
                </a:solidFill>
                <a:latin typeface="Times New Roman"/>
                <a:ea typeface="黑体"/>
                <a:cs typeface="Arial"/>
              </a:rPr>
              <a:t>masks</a:t>
            </a:r>
            <a:r>
              <a:rPr lang="zh-CN" altLang="en-US" sz="1800">
                <a:solidFill>
                  <a:srgbClr val="0D0D0D"/>
                </a:solidFill>
                <a:latin typeface="Times New Roman"/>
                <a:ea typeface="黑体"/>
                <a:cs typeface="Arial"/>
              </a:rPr>
              <a:t> </a:t>
            </a:r>
            <a:r>
              <a:rPr lang="en-US" altLang="zh-CN" sz="1800">
                <a:solidFill>
                  <a:srgbClr val="0D0D0D"/>
                </a:solidFill>
                <a:latin typeface="Times New Roman"/>
                <a:ea typeface="黑体"/>
                <a:cs typeface="Arial"/>
              </a:rPr>
              <a:t>that</a:t>
            </a:r>
            <a:r>
              <a:rPr lang="zh-CN" altLang="en-US" sz="1800">
                <a:solidFill>
                  <a:srgbClr val="0D0D0D"/>
                </a:solidFill>
                <a:latin typeface="Times New Roman"/>
                <a:ea typeface="黑体"/>
                <a:cs typeface="Arial"/>
              </a:rPr>
              <a:t> </a:t>
            </a:r>
            <a:r>
              <a:rPr lang="en-US" altLang="zh-CN" sz="1800">
                <a:solidFill>
                  <a:srgbClr val="0D0D0D"/>
                </a:solidFill>
                <a:latin typeface="Times New Roman"/>
                <a:ea typeface="黑体"/>
                <a:cs typeface="Arial"/>
              </a:rPr>
              <a:t>indicate</a:t>
            </a:r>
            <a:r>
              <a:rPr lang="zh-CN" altLang="en-US" sz="1800">
                <a:solidFill>
                  <a:srgbClr val="0D0D0D"/>
                </a:solidFill>
                <a:latin typeface="Times New Roman"/>
                <a:ea typeface="黑体"/>
                <a:cs typeface="Arial"/>
              </a:rPr>
              <a:t> </a:t>
            </a:r>
            <a:r>
              <a:rPr lang="en-US" altLang="zh-CN" sz="1800">
                <a:solidFill>
                  <a:srgbClr val="0D0D0D"/>
                </a:solidFill>
                <a:latin typeface="Times New Roman"/>
                <a:ea typeface="黑体"/>
                <a:cs typeface="Arial"/>
              </a:rPr>
              <a:t>drivable</a:t>
            </a:r>
            <a:r>
              <a:rPr lang="zh-CN" altLang="en-US" sz="1800">
                <a:solidFill>
                  <a:srgbClr val="0D0D0D"/>
                </a:solidFill>
                <a:latin typeface="Times New Roman"/>
                <a:ea typeface="黑体"/>
                <a:cs typeface="Arial"/>
              </a:rPr>
              <a:t> </a:t>
            </a:r>
            <a:r>
              <a:rPr lang="en-US" altLang="zh-CN" sz="1800">
                <a:solidFill>
                  <a:srgbClr val="0D0D0D"/>
                </a:solidFill>
                <a:latin typeface="Times New Roman"/>
                <a:ea typeface="黑体"/>
                <a:cs typeface="Arial"/>
              </a:rPr>
              <a:t>areas.</a:t>
            </a:r>
            <a:endParaRPr lang="zh-CN" altLang="en-US" sz="1800">
              <a:solidFill>
                <a:srgbClr val="0D0D0D"/>
              </a:solidFill>
              <a:latin typeface="Times New Roman"/>
              <a:ea typeface="黑体"/>
              <a:cs typeface="Arial"/>
            </a:endParaRPr>
          </a:p>
          <a:p>
            <a:pPr>
              <a:buAutoNum type="arabicPeriod"/>
            </a:pPr>
            <a:endParaRPr lang="zh-CN" b="1">
              <a:solidFill>
                <a:srgbClr val="0D0D0D"/>
              </a:solidFill>
              <a:latin typeface="Times New Roman"/>
              <a:ea typeface="黑体"/>
            </a:endParaRPr>
          </a:p>
          <a:p>
            <a:pPr marL="457200" lvl="1" indent="0">
              <a:buNone/>
            </a:pPr>
            <a:endParaRPr lang="zh-CN" sz="1600">
              <a:solidFill>
                <a:srgbClr val="0D0D0D"/>
              </a:solidFill>
              <a:latin typeface="Times New Roman"/>
              <a:ea typeface="黑体"/>
            </a:endParaRPr>
          </a:p>
          <a:p>
            <a:pPr>
              <a:buAutoNum type="arabicPeriod"/>
            </a:pPr>
            <a:endParaRPr lang="zh-CN" sz="1200">
              <a:solidFill>
                <a:srgbClr val="0D0D0D"/>
              </a:solidFill>
              <a:ea typeface="黑体"/>
            </a:endParaRPr>
          </a:p>
          <a:p>
            <a:pPr>
              <a:buAutoNum type="arabicPeriod"/>
            </a:pPr>
            <a:endParaRPr lang="zh-CN" altLang="en-US">
              <a:solidFill>
                <a:srgbClr val="000000"/>
              </a:solidFill>
              <a:ea typeface="黑体"/>
            </a:endParaRPr>
          </a:p>
        </p:txBody>
      </p:sp>
      <p:sp>
        <p:nvSpPr>
          <p:cNvPr id="4" name="灯片编号占位符 3">
            <a:extLst>
              <a:ext uri="{FF2B5EF4-FFF2-40B4-BE49-F238E27FC236}">
                <a16:creationId xmlns:a16="http://schemas.microsoft.com/office/drawing/2014/main" id="{D8FC8794-629E-6943-62C2-F8B1199569C6}"/>
              </a:ext>
            </a:extLst>
          </p:cNvPr>
          <p:cNvSpPr>
            <a:spLocks noGrp="1"/>
          </p:cNvSpPr>
          <p:nvPr>
            <p:ph type="sldNum" sz="quarter" idx="4"/>
          </p:nvPr>
        </p:nvSpPr>
        <p:spPr/>
        <p:txBody>
          <a:bodyPr/>
          <a:lstStyle/>
          <a:p>
            <a:r>
              <a:rPr lang="en-SG"/>
              <a:t>Page </a:t>
            </a:r>
            <a:fld id="{2F63C605-4FC6-46DE-BC90-871762EA3F52}" type="slidenum">
              <a:rPr lang="en-SG" smtClean="0"/>
              <a:pPr/>
              <a:t>22</a:t>
            </a:fld>
            <a:endParaRPr lang="en-SG"/>
          </a:p>
        </p:txBody>
      </p:sp>
    </p:spTree>
    <p:extLst>
      <p:ext uri="{BB962C8B-B14F-4D97-AF65-F5344CB8AC3E}">
        <p14:creationId xmlns:p14="http://schemas.microsoft.com/office/powerpoint/2010/main" val="41353679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47D00B-BBAF-56CE-DE3D-94A572E4B566}"/>
              </a:ext>
            </a:extLst>
          </p:cNvPr>
          <p:cNvSpPr>
            <a:spLocks noGrp="1"/>
          </p:cNvSpPr>
          <p:nvPr>
            <p:ph type="title"/>
          </p:nvPr>
        </p:nvSpPr>
        <p:spPr/>
        <p:txBody>
          <a:bodyPr/>
          <a:lstStyle/>
          <a:p>
            <a:r>
              <a:rPr lang="en-US" altLang="zh-CN">
                <a:latin typeface="Arial"/>
                <a:ea typeface="黑体"/>
                <a:cs typeface="Arial"/>
              </a:rPr>
              <a:t>2.3.3.1</a:t>
            </a:r>
            <a:r>
              <a:rPr lang="zh-CN" altLang="en-US">
                <a:latin typeface="Arial"/>
                <a:ea typeface="黑体"/>
                <a:cs typeface="Arial"/>
              </a:rPr>
              <a:t> </a:t>
            </a:r>
            <a:r>
              <a:rPr lang="zh-CN">
                <a:latin typeface="Arial"/>
                <a:ea typeface="黑体"/>
                <a:cs typeface="Arial"/>
              </a:rPr>
              <a:t>Drivable Segmentation</a:t>
            </a:r>
            <a:endParaRPr lang="zh-CN" b="0">
              <a:solidFill>
                <a:srgbClr val="000000"/>
              </a:solidFill>
              <a:latin typeface="Arial"/>
              <a:ea typeface="黑体"/>
              <a:cs typeface="Arial"/>
            </a:endParaRPr>
          </a:p>
        </p:txBody>
      </p:sp>
      <p:sp>
        <p:nvSpPr>
          <p:cNvPr id="4" name="灯片编号占位符 3">
            <a:extLst>
              <a:ext uri="{FF2B5EF4-FFF2-40B4-BE49-F238E27FC236}">
                <a16:creationId xmlns:a16="http://schemas.microsoft.com/office/drawing/2014/main" id="{231A00FD-EC2B-8D6D-2628-BAD0B6BF859E}"/>
              </a:ext>
            </a:extLst>
          </p:cNvPr>
          <p:cNvSpPr>
            <a:spLocks noGrp="1"/>
          </p:cNvSpPr>
          <p:nvPr>
            <p:ph type="sldNum" sz="quarter" idx="4"/>
          </p:nvPr>
        </p:nvSpPr>
        <p:spPr/>
        <p:txBody>
          <a:bodyPr/>
          <a:lstStyle/>
          <a:p>
            <a:r>
              <a:rPr lang="en-SG"/>
              <a:t>Page </a:t>
            </a:r>
            <a:fld id="{2F63C605-4FC6-46DE-BC90-871762EA3F52}" type="slidenum">
              <a:rPr lang="en-SG" smtClean="0"/>
              <a:pPr/>
              <a:t>23</a:t>
            </a:fld>
            <a:endParaRPr lang="en-SG"/>
          </a:p>
        </p:txBody>
      </p:sp>
      <p:graphicFrame>
        <p:nvGraphicFramePr>
          <p:cNvPr id="8" name="表格 7">
            <a:extLst>
              <a:ext uri="{FF2B5EF4-FFF2-40B4-BE49-F238E27FC236}">
                <a16:creationId xmlns:a16="http://schemas.microsoft.com/office/drawing/2014/main" id="{4E85F0BA-7116-EA11-D43E-C58CBCB06F52}"/>
              </a:ext>
            </a:extLst>
          </p:cNvPr>
          <p:cNvGraphicFramePr>
            <a:graphicFrameLocks noGrp="1"/>
          </p:cNvGraphicFramePr>
          <p:nvPr>
            <p:extLst>
              <p:ext uri="{D42A27DB-BD31-4B8C-83A1-F6EECF244321}">
                <p14:modId xmlns:p14="http://schemas.microsoft.com/office/powerpoint/2010/main" val="918874540"/>
              </p:ext>
            </p:extLst>
          </p:nvPr>
        </p:nvGraphicFramePr>
        <p:xfrm>
          <a:off x="93969" y="1825156"/>
          <a:ext cx="8953331" cy="3491027"/>
        </p:xfrm>
        <a:graphic>
          <a:graphicData uri="http://schemas.openxmlformats.org/drawingml/2006/table">
            <a:tbl>
              <a:tblPr firstRow="1" bandRow="1">
                <a:tableStyleId>{5C22544A-7EE6-4342-B048-85BDC9FD1C3A}</a:tableStyleId>
              </a:tblPr>
              <a:tblGrid>
                <a:gridCol w="581736">
                  <a:extLst>
                    <a:ext uri="{9D8B030D-6E8A-4147-A177-3AD203B41FA5}">
                      <a16:colId xmlns:a16="http://schemas.microsoft.com/office/drawing/2014/main" val="2306902824"/>
                    </a:ext>
                  </a:extLst>
                </a:gridCol>
                <a:gridCol w="664841">
                  <a:extLst>
                    <a:ext uri="{9D8B030D-6E8A-4147-A177-3AD203B41FA5}">
                      <a16:colId xmlns:a16="http://schemas.microsoft.com/office/drawing/2014/main" val="3115573352"/>
                    </a:ext>
                  </a:extLst>
                </a:gridCol>
                <a:gridCol w="664841">
                  <a:extLst>
                    <a:ext uri="{9D8B030D-6E8A-4147-A177-3AD203B41FA5}">
                      <a16:colId xmlns:a16="http://schemas.microsoft.com/office/drawing/2014/main" val="2394443715"/>
                    </a:ext>
                  </a:extLst>
                </a:gridCol>
                <a:gridCol w="664841">
                  <a:extLst>
                    <a:ext uri="{9D8B030D-6E8A-4147-A177-3AD203B41FA5}">
                      <a16:colId xmlns:a16="http://schemas.microsoft.com/office/drawing/2014/main" val="3378252837"/>
                    </a:ext>
                  </a:extLst>
                </a:gridCol>
                <a:gridCol w="921083">
                  <a:extLst>
                    <a:ext uri="{9D8B030D-6E8A-4147-A177-3AD203B41FA5}">
                      <a16:colId xmlns:a16="http://schemas.microsoft.com/office/drawing/2014/main" val="1229621585"/>
                    </a:ext>
                  </a:extLst>
                </a:gridCol>
                <a:gridCol w="921083">
                  <a:extLst>
                    <a:ext uri="{9D8B030D-6E8A-4147-A177-3AD203B41FA5}">
                      <a16:colId xmlns:a16="http://schemas.microsoft.com/office/drawing/2014/main" val="4228464356"/>
                    </a:ext>
                  </a:extLst>
                </a:gridCol>
                <a:gridCol w="824126">
                  <a:extLst>
                    <a:ext uri="{9D8B030D-6E8A-4147-A177-3AD203B41FA5}">
                      <a16:colId xmlns:a16="http://schemas.microsoft.com/office/drawing/2014/main" val="3210273125"/>
                    </a:ext>
                  </a:extLst>
                </a:gridCol>
                <a:gridCol w="824126">
                  <a:extLst>
                    <a:ext uri="{9D8B030D-6E8A-4147-A177-3AD203B41FA5}">
                      <a16:colId xmlns:a16="http://schemas.microsoft.com/office/drawing/2014/main" val="3635394544"/>
                    </a:ext>
                  </a:extLst>
                </a:gridCol>
                <a:gridCol w="630213">
                  <a:extLst>
                    <a:ext uri="{9D8B030D-6E8A-4147-A177-3AD203B41FA5}">
                      <a16:colId xmlns:a16="http://schemas.microsoft.com/office/drawing/2014/main" val="2169078618"/>
                    </a:ext>
                  </a:extLst>
                </a:gridCol>
                <a:gridCol w="630213">
                  <a:extLst>
                    <a:ext uri="{9D8B030D-6E8A-4147-A177-3AD203B41FA5}">
                      <a16:colId xmlns:a16="http://schemas.microsoft.com/office/drawing/2014/main" val="2072943950"/>
                    </a:ext>
                  </a:extLst>
                </a:gridCol>
                <a:gridCol w="879531">
                  <a:extLst>
                    <a:ext uri="{9D8B030D-6E8A-4147-A177-3AD203B41FA5}">
                      <a16:colId xmlns:a16="http://schemas.microsoft.com/office/drawing/2014/main" val="3856008295"/>
                    </a:ext>
                  </a:extLst>
                </a:gridCol>
                <a:gridCol w="746697">
                  <a:extLst>
                    <a:ext uri="{9D8B030D-6E8A-4147-A177-3AD203B41FA5}">
                      <a16:colId xmlns:a16="http://schemas.microsoft.com/office/drawing/2014/main" val="332430631"/>
                    </a:ext>
                  </a:extLst>
                </a:gridCol>
              </a:tblGrid>
              <a:tr h="871606">
                <a:tc>
                  <a:txBody>
                    <a:bodyPr/>
                    <a:lstStyle/>
                    <a:p>
                      <a:pPr algn="ctr"/>
                      <a:r>
                        <a:rPr lang="zh-CN" altLang="en-US" sz="1400">
                          <a:latin typeface="Times New Roman"/>
                        </a:rPr>
                        <a:t>Ex.No</a:t>
                      </a:r>
                    </a:p>
                  </a:txBody>
                  <a:tcPr/>
                </a:tc>
                <a:tc>
                  <a:txBody>
                    <a:bodyPr/>
                    <a:lstStyle/>
                    <a:p>
                      <a:pPr algn="ctr"/>
                      <a:r>
                        <a:rPr lang="zh-CN" altLang="en-US" sz="1400">
                          <a:latin typeface="Times New Roman"/>
                        </a:rPr>
                        <a:t>epochs</a:t>
                      </a:r>
                    </a:p>
                  </a:txBody>
                  <a:tcPr/>
                </a:tc>
                <a:tc>
                  <a:txBody>
                    <a:bodyPr/>
                    <a:lstStyle/>
                    <a:p>
                      <a:pPr algn="ctr"/>
                      <a:r>
                        <a:rPr lang="zh-CN" altLang="en-US" sz="1400">
                          <a:latin typeface="Times New Roman"/>
                        </a:rPr>
                        <a:t>MAP50(B)</a:t>
                      </a:r>
                    </a:p>
                  </a:txBody>
                  <a:tcPr/>
                </a:tc>
                <a:tc>
                  <a:txBody>
                    <a:bodyPr/>
                    <a:lstStyle/>
                    <a:p>
                      <a:pPr lvl="0" algn="ctr">
                        <a:lnSpc>
                          <a:spcPct val="100000"/>
                        </a:lnSpc>
                        <a:spcBef>
                          <a:spcPts val="0"/>
                        </a:spcBef>
                        <a:spcAft>
                          <a:spcPts val="0"/>
                        </a:spcAft>
                        <a:buNone/>
                      </a:pPr>
                      <a:r>
                        <a:rPr lang="zh-CN" sz="1400" b="1" i="0" u="none" strike="noStrike" noProof="0">
                          <a:solidFill>
                            <a:srgbClr val="FFFFFF"/>
                          </a:solidFill>
                          <a:latin typeface="Times New Roman"/>
                        </a:rPr>
                        <a:t>MAP50(</a:t>
                      </a:r>
                      <a:r>
                        <a:rPr lang="en-US" altLang="zh-CN" sz="1400" b="1" i="0" u="none" strike="noStrike" noProof="0">
                          <a:solidFill>
                            <a:srgbClr val="FFFFFF"/>
                          </a:solidFill>
                          <a:latin typeface="Times New Roman"/>
                        </a:rPr>
                        <a:t>M</a:t>
                      </a:r>
                      <a:r>
                        <a:rPr lang="zh-CN" sz="1400" b="1" i="0" u="none" strike="noStrike" noProof="0">
                          <a:solidFill>
                            <a:srgbClr val="FFFFFF"/>
                          </a:solidFill>
                          <a:latin typeface="Times New Roman"/>
                        </a:rPr>
                        <a:t>)</a:t>
                      </a:r>
                    </a:p>
                    <a:p>
                      <a:pPr lvl="0" algn="ctr">
                        <a:buNone/>
                      </a:pPr>
                      <a:endParaRPr lang="zh-CN" altLang="en-US" sz="1400">
                        <a:latin typeface="Times New Roman"/>
                      </a:endParaRPr>
                    </a:p>
                  </a:txBody>
                  <a:tcPr/>
                </a:tc>
                <a:tc>
                  <a:txBody>
                    <a:bodyPr/>
                    <a:lstStyle/>
                    <a:p>
                      <a:pPr algn="ctr"/>
                      <a:r>
                        <a:rPr lang="zh-CN" altLang="en-US" sz="1400">
                          <a:latin typeface="Times New Roman"/>
                        </a:rPr>
                        <a:t>MAP50-95(B)</a:t>
                      </a:r>
                    </a:p>
                  </a:txBody>
                  <a:tcPr/>
                </a:tc>
                <a:tc>
                  <a:txBody>
                    <a:bodyPr/>
                    <a:lstStyle/>
                    <a:p>
                      <a:pPr lvl="0" algn="ctr">
                        <a:lnSpc>
                          <a:spcPct val="100000"/>
                        </a:lnSpc>
                        <a:spcBef>
                          <a:spcPts val="0"/>
                        </a:spcBef>
                        <a:spcAft>
                          <a:spcPts val="0"/>
                        </a:spcAft>
                        <a:buNone/>
                      </a:pPr>
                      <a:r>
                        <a:rPr lang="zh-CN" sz="1400" b="1" i="0" u="none" strike="noStrike" noProof="0">
                          <a:solidFill>
                            <a:srgbClr val="FFFFFF"/>
                          </a:solidFill>
                          <a:latin typeface="Times New Roman"/>
                        </a:rPr>
                        <a:t>MAP50-95(</a:t>
                      </a:r>
                      <a:r>
                        <a:rPr lang="en-US" altLang="zh-CN" sz="1400" b="1" i="0" u="none" strike="noStrike" noProof="0">
                          <a:solidFill>
                            <a:srgbClr val="FFFFFF"/>
                          </a:solidFill>
                          <a:latin typeface="Times New Roman"/>
                        </a:rPr>
                        <a:t>M</a:t>
                      </a:r>
                      <a:r>
                        <a:rPr lang="zh-CN" sz="1400" b="1" i="0" u="none" strike="noStrike" noProof="0">
                          <a:solidFill>
                            <a:srgbClr val="FFFFFF"/>
                          </a:solidFill>
                          <a:latin typeface="Times New Roman"/>
                        </a:rPr>
                        <a:t>)</a:t>
                      </a:r>
                    </a:p>
                    <a:p>
                      <a:pPr lvl="0" algn="ctr">
                        <a:buNone/>
                      </a:pPr>
                      <a:endParaRPr lang="zh-CN" altLang="en-US" sz="1400">
                        <a:latin typeface="Times New Roman"/>
                      </a:endParaRPr>
                    </a:p>
                  </a:txBody>
                  <a:tcPr/>
                </a:tc>
                <a:tc>
                  <a:txBody>
                    <a:bodyPr/>
                    <a:lstStyle/>
                    <a:p>
                      <a:pPr algn="ctr"/>
                      <a:r>
                        <a:rPr lang="zh-CN" altLang="en-US" sz="1400">
                          <a:latin typeface="Times New Roman"/>
                        </a:rPr>
                        <a:t>Precision(B)</a:t>
                      </a:r>
                    </a:p>
                  </a:txBody>
                  <a:tcPr/>
                </a:tc>
                <a:tc>
                  <a:txBody>
                    <a:bodyPr/>
                    <a:lstStyle/>
                    <a:p>
                      <a:pPr lvl="0" algn="ctr">
                        <a:lnSpc>
                          <a:spcPct val="100000"/>
                        </a:lnSpc>
                        <a:spcBef>
                          <a:spcPts val="0"/>
                        </a:spcBef>
                        <a:spcAft>
                          <a:spcPts val="0"/>
                        </a:spcAft>
                        <a:buNone/>
                      </a:pPr>
                      <a:r>
                        <a:rPr lang="zh-CN" sz="1400" b="1" i="0" u="none" strike="noStrike" noProof="0">
                          <a:solidFill>
                            <a:srgbClr val="FFFFFF"/>
                          </a:solidFill>
                          <a:latin typeface="Times New Roman"/>
                        </a:rPr>
                        <a:t>Precision(</a:t>
                      </a:r>
                      <a:r>
                        <a:rPr lang="en-US" altLang="zh-CN" sz="1400" b="1" i="0" u="none" strike="noStrike" noProof="0">
                          <a:solidFill>
                            <a:srgbClr val="FFFFFF"/>
                          </a:solidFill>
                          <a:latin typeface="Times New Roman"/>
                        </a:rPr>
                        <a:t>M</a:t>
                      </a:r>
                      <a:r>
                        <a:rPr lang="zh-CN" sz="1400" b="1" i="0" u="none" strike="noStrike" noProof="0">
                          <a:solidFill>
                            <a:srgbClr val="FFFFFF"/>
                          </a:solidFill>
                          <a:latin typeface="Times New Roman"/>
                        </a:rPr>
                        <a:t>)</a:t>
                      </a:r>
                    </a:p>
                    <a:p>
                      <a:pPr lvl="0" algn="ctr">
                        <a:buNone/>
                      </a:pPr>
                      <a:endParaRPr lang="zh-CN" altLang="en-US" sz="1400">
                        <a:latin typeface="Times New Roman"/>
                      </a:endParaRPr>
                    </a:p>
                  </a:txBody>
                  <a:tcPr/>
                </a:tc>
                <a:tc>
                  <a:txBody>
                    <a:bodyPr/>
                    <a:lstStyle/>
                    <a:p>
                      <a:pPr algn="ctr"/>
                      <a:r>
                        <a:rPr lang="zh-CN" altLang="en-US" sz="1400">
                          <a:latin typeface="Times New Roman"/>
                        </a:rPr>
                        <a:t>Recall(B)</a:t>
                      </a:r>
                    </a:p>
                  </a:txBody>
                  <a:tcPr/>
                </a:tc>
                <a:tc>
                  <a:txBody>
                    <a:bodyPr/>
                    <a:lstStyle/>
                    <a:p>
                      <a:pPr lvl="0" algn="ctr">
                        <a:buNone/>
                      </a:pPr>
                      <a:r>
                        <a:rPr lang="zh-CN" sz="1400" b="1" i="0" u="none" strike="noStrike" noProof="0">
                          <a:solidFill>
                            <a:srgbClr val="FFFFFF"/>
                          </a:solidFill>
                          <a:latin typeface="Times New Roman"/>
                        </a:rPr>
                        <a:t>Recall(</a:t>
                      </a:r>
                      <a:r>
                        <a:rPr lang="en-US" altLang="zh-CN" sz="1400" b="1" i="0" u="none" strike="noStrike" noProof="0">
                          <a:solidFill>
                            <a:srgbClr val="FFFFFF"/>
                          </a:solidFill>
                          <a:latin typeface="Times New Roman"/>
                        </a:rPr>
                        <a:t>M</a:t>
                      </a:r>
                      <a:r>
                        <a:rPr lang="zh-CN" sz="1400" b="1" i="0" u="none" strike="noStrike" noProof="0">
                          <a:solidFill>
                            <a:srgbClr val="FFFFFF"/>
                          </a:solidFill>
                          <a:latin typeface="Times New Roman"/>
                        </a:rPr>
                        <a:t>)</a:t>
                      </a:r>
                      <a:endParaRPr lang="zh-CN" sz="1400"/>
                    </a:p>
                  </a:txBody>
                  <a:tcPr/>
                </a:tc>
                <a:tc>
                  <a:txBody>
                    <a:bodyPr/>
                    <a:lstStyle/>
                    <a:p>
                      <a:pPr algn="ctr"/>
                      <a:r>
                        <a:rPr lang="zh-CN" altLang="en-US" sz="1400">
                          <a:latin typeface="Times New Roman"/>
                        </a:rPr>
                        <a:t>Train/Seg Loss</a:t>
                      </a:r>
                    </a:p>
                  </a:txBody>
                  <a:tcPr/>
                </a:tc>
                <a:tc>
                  <a:txBody>
                    <a:bodyPr/>
                    <a:lstStyle/>
                    <a:p>
                      <a:pPr lvl="0" algn="ctr">
                        <a:buNone/>
                      </a:pPr>
                      <a:r>
                        <a:rPr lang="zh-CN" altLang="en-US" sz="1400">
                          <a:latin typeface="Times New Roman"/>
                        </a:rPr>
                        <a:t>Val/ Seg Loss</a:t>
                      </a:r>
                    </a:p>
                  </a:txBody>
                  <a:tcPr/>
                </a:tc>
                <a:extLst>
                  <a:ext uri="{0D108BD9-81ED-4DB2-BD59-A6C34878D82A}">
                    <a16:rowId xmlns:a16="http://schemas.microsoft.com/office/drawing/2014/main" val="1008538686"/>
                  </a:ext>
                </a:extLst>
              </a:tr>
              <a:tr h="531922">
                <a:tc>
                  <a:txBody>
                    <a:bodyPr/>
                    <a:lstStyle/>
                    <a:p>
                      <a:pPr algn="ctr"/>
                      <a:r>
                        <a:rPr lang="zh-CN" sz="1400">
                          <a:latin typeface="Times New Roman"/>
                        </a:rPr>
                        <a:t>Zero-shot</a:t>
                      </a:r>
                    </a:p>
                  </a:txBody>
                  <a:tcPr/>
                </a:tc>
                <a:tc>
                  <a:txBody>
                    <a:bodyPr/>
                    <a:lstStyle/>
                    <a:p>
                      <a:pPr algn="ctr"/>
                      <a:r>
                        <a:rPr lang="zh-CN" sz="1400">
                          <a:latin typeface="Times New Roman"/>
                        </a:rPr>
                        <a:t>-</a:t>
                      </a:r>
                    </a:p>
                  </a:txBody>
                  <a:tcPr/>
                </a:tc>
                <a:tc>
                  <a:txBody>
                    <a:bodyPr/>
                    <a:lstStyle/>
                    <a:p>
                      <a:pPr lvl="0" algn="ctr">
                        <a:buNone/>
                      </a:pPr>
                      <a:r>
                        <a:rPr lang="zh-CN" sz="1400">
                          <a:latin typeface="Times New Roman"/>
                        </a:rPr>
                        <a:t>0</a:t>
                      </a:r>
                      <a:r>
                        <a:rPr lang="en-US" altLang="zh-CN" sz="1400">
                          <a:latin typeface="Times New Roman"/>
                        </a:rPr>
                        <a:t>.24377</a:t>
                      </a:r>
                      <a:endParaRPr lang="zh-CN" sz="1400">
                        <a:latin typeface="Times New Roman"/>
                      </a:endParaRPr>
                    </a:p>
                  </a:txBody>
                  <a:tcPr/>
                </a:tc>
                <a:tc>
                  <a:txBody>
                    <a:bodyPr/>
                    <a:lstStyle/>
                    <a:p>
                      <a:pPr lvl="0" algn="ctr">
                        <a:buNone/>
                      </a:pPr>
                      <a:r>
                        <a:rPr lang="en-US" altLang="zh-CN" sz="1400" b="0" i="0" u="none" strike="noStrike" noProof="0">
                          <a:solidFill>
                            <a:srgbClr val="000000"/>
                          </a:solidFill>
                          <a:latin typeface="Times New Roman"/>
                        </a:rPr>
                        <a:t>0.19964</a:t>
                      </a:r>
                      <a:endParaRPr lang="zh-CN"/>
                    </a:p>
                  </a:txBody>
                  <a:tcPr/>
                </a:tc>
                <a:tc>
                  <a:txBody>
                    <a:bodyPr/>
                    <a:lstStyle/>
                    <a:p>
                      <a:pPr lvl="0" algn="ctr">
                        <a:buNone/>
                      </a:pPr>
                      <a:r>
                        <a:rPr lang="en-US" altLang="zh-CN" sz="1400">
                          <a:latin typeface="Times New Roman"/>
                        </a:rPr>
                        <a:t>0.08043</a:t>
                      </a:r>
                    </a:p>
                  </a:txBody>
                  <a:tcPr/>
                </a:tc>
                <a:tc>
                  <a:txBody>
                    <a:bodyPr/>
                    <a:lstStyle/>
                    <a:p>
                      <a:pPr lvl="0" algn="ctr">
                        <a:buNone/>
                      </a:pPr>
                      <a:r>
                        <a:rPr lang="en-US" altLang="zh-CN" sz="1400" kern="1200" noProof="0">
                          <a:solidFill>
                            <a:schemeClr val="dk1"/>
                          </a:solidFill>
                          <a:latin typeface="Times New Roman"/>
                          <a:ea typeface="+mn-ea"/>
                          <a:cs typeface="+mn-cs"/>
                        </a:rPr>
                        <a:t>0.053</a:t>
                      </a:r>
                      <a:endParaRPr lang="zh-CN" altLang="en-US" sz="1400" kern="1200" noProof="0">
                        <a:solidFill>
                          <a:schemeClr val="dk1"/>
                        </a:solidFill>
                        <a:latin typeface="Times New Roman"/>
                        <a:ea typeface="+mn-ea"/>
                        <a:cs typeface="+mn-cs"/>
                      </a:endParaRPr>
                    </a:p>
                  </a:txBody>
                  <a:tcPr/>
                </a:tc>
                <a:tc>
                  <a:txBody>
                    <a:bodyPr/>
                    <a:lstStyle/>
                    <a:p>
                      <a:pPr lvl="0" algn="ctr">
                        <a:buNone/>
                      </a:pPr>
                      <a:r>
                        <a:rPr lang="en-US" altLang="zh-CN" sz="1400" kern="1200">
                          <a:solidFill>
                            <a:schemeClr val="dk1"/>
                          </a:solidFill>
                          <a:latin typeface="Times New Roman"/>
                          <a:ea typeface="+mn-ea"/>
                          <a:cs typeface="+mn-cs"/>
                        </a:rPr>
                        <a:t>0.27541</a:t>
                      </a:r>
                    </a:p>
                  </a:txBody>
                  <a:tcPr/>
                </a:tc>
                <a:tc>
                  <a:txBody>
                    <a:bodyPr/>
                    <a:lstStyle/>
                    <a:p>
                      <a:pPr lvl="0" algn="ctr">
                        <a:buNone/>
                      </a:pPr>
                      <a:r>
                        <a:rPr lang="en-US" altLang="zh-CN" sz="1400" b="0" i="0" u="none" strike="noStrike" noProof="0">
                          <a:solidFill>
                            <a:srgbClr val="212121"/>
                          </a:solidFill>
                          <a:latin typeface="Times New Roman"/>
                        </a:rPr>
                        <a:t>0.26277</a:t>
                      </a:r>
                      <a:endParaRPr lang="zh-CN" altLang="en-US" sz="1400" b="0" i="0" u="none" strike="noStrike" noProof="0">
                        <a:solidFill>
                          <a:srgbClr val="212121"/>
                        </a:solidFill>
                        <a:latin typeface="Times New Roman"/>
                      </a:endParaRPr>
                    </a:p>
                  </a:txBody>
                  <a:tcPr/>
                </a:tc>
                <a:tc>
                  <a:txBody>
                    <a:bodyPr/>
                    <a:lstStyle/>
                    <a:p>
                      <a:pPr algn="ctr"/>
                      <a:r>
                        <a:rPr lang="zh-CN" sz="1400">
                          <a:latin typeface="Times New Roman"/>
                        </a:rPr>
                        <a:t> 0.0356     </a:t>
                      </a:r>
                    </a:p>
                  </a:txBody>
                  <a:tcPr/>
                </a:tc>
                <a:tc>
                  <a:txBody>
                    <a:bodyPr/>
                    <a:lstStyle/>
                    <a:p>
                      <a:pPr lvl="0" algn="ctr">
                        <a:buNone/>
                      </a:pPr>
                      <a:r>
                        <a:rPr lang="zh-CN" altLang="en-US" sz="1400">
                          <a:latin typeface="Times New Roman"/>
                        </a:rPr>
                        <a:t>0.28942</a:t>
                      </a:r>
                    </a:p>
                  </a:txBody>
                  <a:tcPr/>
                </a:tc>
                <a:tc>
                  <a:txBody>
                    <a:bodyPr/>
                    <a:lstStyle/>
                    <a:p>
                      <a:pPr algn="ctr"/>
                      <a:r>
                        <a:rPr lang="en-US" altLang="zh-CN" sz="1400">
                          <a:latin typeface="Times New Roman"/>
                        </a:rPr>
                        <a:t>4.3118</a:t>
                      </a:r>
                      <a:endParaRPr lang="zh-CN" sz="1400">
                        <a:latin typeface="Times New Roman"/>
                      </a:endParaRPr>
                    </a:p>
                  </a:txBody>
                  <a:tcPr/>
                </a:tc>
                <a:tc>
                  <a:txBody>
                    <a:bodyPr/>
                    <a:lstStyle/>
                    <a:p>
                      <a:pPr lvl="0" algn="ctr">
                        <a:buNone/>
                      </a:pPr>
                      <a:r>
                        <a:rPr lang="en-US" altLang="zh-CN" sz="1400">
                          <a:latin typeface="Times New Roman"/>
                        </a:rPr>
                        <a:t>4.1239</a:t>
                      </a:r>
                      <a:endParaRPr lang="zh-CN" altLang="en-US" sz="1400">
                        <a:latin typeface="Times New Roman"/>
                      </a:endParaRPr>
                    </a:p>
                  </a:txBody>
                  <a:tcPr/>
                </a:tc>
                <a:extLst>
                  <a:ext uri="{0D108BD9-81ED-4DB2-BD59-A6C34878D82A}">
                    <a16:rowId xmlns:a16="http://schemas.microsoft.com/office/drawing/2014/main" val="3872606485"/>
                  </a:ext>
                </a:extLst>
              </a:tr>
              <a:tr h="519257">
                <a:tc>
                  <a:txBody>
                    <a:bodyPr/>
                    <a:lstStyle/>
                    <a:p>
                      <a:pPr algn="ctr"/>
                      <a:r>
                        <a:rPr lang="zh-CN" sz="1400">
                          <a:latin typeface="Times New Roman"/>
                        </a:rPr>
                        <a:t>Freeze 22</a:t>
                      </a:r>
                    </a:p>
                  </a:txBody>
                  <a:tcPr/>
                </a:tc>
                <a:tc>
                  <a:txBody>
                    <a:bodyPr/>
                    <a:lstStyle/>
                    <a:p>
                      <a:pPr algn="ctr"/>
                      <a:r>
                        <a:rPr lang="zh-CN" sz="1400">
                          <a:latin typeface="Times New Roman"/>
                        </a:rPr>
                        <a:t>1</a:t>
                      </a:r>
                    </a:p>
                  </a:txBody>
                  <a:tcPr/>
                </a:tc>
                <a:tc>
                  <a:txBody>
                    <a:bodyPr/>
                    <a:lstStyle/>
                    <a:p>
                      <a:pPr lvl="0" algn="ctr">
                        <a:lnSpc>
                          <a:spcPct val="100000"/>
                        </a:lnSpc>
                        <a:spcBef>
                          <a:spcPts val="0"/>
                        </a:spcBef>
                        <a:spcAft>
                          <a:spcPts val="0"/>
                        </a:spcAft>
                        <a:buNone/>
                      </a:pPr>
                      <a:r>
                        <a:rPr lang="en-US" altLang="zh-CN" sz="1400" kern="1200" noProof="0">
                          <a:solidFill>
                            <a:schemeClr val="dk1"/>
                          </a:solidFill>
                          <a:latin typeface="Times New Roman"/>
                          <a:ea typeface="+mn-ea"/>
                          <a:cs typeface="+mn-cs"/>
                        </a:rPr>
                        <a:t>0.3683</a:t>
                      </a:r>
                      <a:endParaRPr lang="zh-CN" altLang="en-US" sz="1400" kern="1200" noProof="0">
                        <a:solidFill>
                          <a:schemeClr val="dk1"/>
                        </a:solidFill>
                        <a:latin typeface="Times New Roman"/>
                        <a:ea typeface="+mn-ea"/>
                        <a:cs typeface="+mn-cs"/>
                      </a:endParaRPr>
                    </a:p>
                  </a:txBody>
                  <a:tcPr/>
                </a:tc>
                <a:tc>
                  <a:txBody>
                    <a:bodyPr/>
                    <a:lstStyle/>
                    <a:p>
                      <a:pPr lvl="0" algn="ctr">
                        <a:lnSpc>
                          <a:spcPct val="100000"/>
                        </a:lnSpc>
                        <a:spcBef>
                          <a:spcPts val="0"/>
                        </a:spcBef>
                        <a:spcAft>
                          <a:spcPts val="0"/>
                        </a:spcAft>
                        <a:buNone/>
                      </a:pPr>
                      <a:r>
                        <a:rPr lang="en-US" altLang="zh-CN" sz="1400" kern="1200" noProof="0">
                          <a:solidFill>
                            <a:schemeClr val="dk1"/>
                          </a:solidFill>
                          <a:latin typeface="Times New Roman"/>
                          <a:ea typeface="+mn-ea"/>
                          <a:cs typeface="+mn-cs"/>
                        </a:rPr>
                        <a:t>0.2835</a:t>
                      </a:r>
                      <a:endParaRPr lang="zh-CN" altLang="en-US" sz="1400" kern="1200">
                        <a:solidFill>
                          <a:schemeClr val="dk1"/>
                        </a:solidFill>
                        <a:latin typeface="Times New Roman"/>
                        <a:ea typeface="+mn-ea"/>
                        <a:cs typeface="+mn-cs"/>
                      </a:endParaRPr>
                    </a:p>
                  </a:txBody>
                  <a:tcPr/>
                </a:tc>
                <a:tc>
                  <a:txBody>
                    <a:bodyPr/>
                    <a:lstStyle/>
                    <a:p>
                      <a:pPr lvl="0" algn="ctr">
                        <a:lnSpc>
                          <a:spcPct val="100000"/>
                        </a:lnSpc>
                        <a:spcBef>
                          <a:spcPts val="0"/>
                        </a:spcBef>
                        <a:spcAft>
                          <a:spcPts val="0"/>
                        </a:spcAft>
                        <a:buNone/>
                      </a:pPr>
                      <a:r>
                        <a:rPr lang="en-US" altLang="zh-CN" sz="1400" kern="1200" noProof="0">
                          <a:solidFill>
                            <a:schemeClr val="dk1"/>
                          </a:solidFill>
                          <a:latin typeface="Times New Roman"/>
                          <a:ea typeface="+mn-ea"/>
                          <a:cs typeface="+mn-cs"/>
                        </a:rPr>
                        <a:t>0.13298</a:t>
                      </a:r>
                      <a:endParaRPr lang="zh-CN" altLang="en-US" sz="1400" kern="1200">
                        <a:solidFill>
                          <a:schemeClr val="dk1"/>
                        </a:solidFill>
                        <a:latin typeface="Times New Roman"/>
                        <a:ea typeface="+mn-ea"/>
                        <a:cs typeface="+mn-cs"/>
                      </a:endParaRPr>
                    </a:p>
                  </a:txBody>
                  <a:tcPr/>
                </a:tc>
                <a:tc>
                  <a:txBody>
                    <a:bodyPr/>
                    <a:lstStyle/>
                    <a:p>
                      <a:pPr lvl="0" algn="ctr">
                        <a:lnSpc>
                          <a:spcPct val="100000"/>
                        </a:lnSpc>
                        <a:spcBef>
                          <a:spcPts val="0"/>
                        </a:spcBef>
                        <a:spcAft>
                          <a:spcPts val="0"/>
                        </a:spcAft>
                        <a:buNone/>
                      </a:pPr>
                      <a:r>
                        <a:rPr lang="en-US" altLang="zh-CN" sz="1400" kern="1200" noProof="0">
                          <a:solidFill>
                            <a:schemeClr val="dk1"/>
                          </a:solidFill>
                          <a:latin typeface="Times New Roman"/>
                          <a:ea typeface="+mn-ea"/>
                          <a:cs typeface="+mn-cs"/>
                        </a:rPr>
                        <a:t>3E-05</a:t>
                      </a:r>
                      <a:endParaRPr lang="zh-CN" altLang="en-US" sz="1400" kern="1200">
                        <a:solidFill>
                          <a:schemeClr val="dk1"/>
                        </a:solidFill>
                        <a:latin typeface="Times New Roman"/>
                        <a:ea typeface="+mn-ea"/>
                        <a:cs typeface="+mn-cs"/>
                      </a:endParaRPr>
                    </a:p>
                  </a:txBody>
                  <a:tcPr/>
                </a:tc>
                <a:tc>
                  <a:txBody>
                    <a:bodyPr/>
                    <a:lstStyle/>
                    <a:p>
                      <a:pPr lvl="0" algn="ctr">
                        <a:lnSpc>
                          <a:spcPct val="100000"/>
                        </a:lnSpc>
                        <a:spcBef>
                          <a:spcPts val="0"/>
                        </a:spcBef>
                        <a:spcAft>
                          <a:spcPts val="0"/>
                        </a:spcAft>
                        <a:buNone/>
                      </a:pPr>
                      <a:r>
                        <a:rPr lang="en-US" altLang="zh-CN" sz="1400" kern="1200" noProof="0">
                          <a:solidFill>
                            <a:schemeClr val="dk1"/>
                          </a:solidFill>
                          <a:latin typeface="Times New Roman"/>
                          <a:ea typeface="+mn-ea"/>
                          <a:cs typeface="+mn-cs"/>
                        </a:rPr>
                        <a:t>0.08156</a:t>
                      </a:r>
                      <a:endParaRPr lang="zh-CN" altLang="en-US" sz="1400" kern="1200">
                        <a:solidFill>
                          <a:schemeClr val="dk1"/>
                        </a:solidFill>
                        <a:latin typeface="Times New Roman"/>
                        <a:ea typeface="+mn-ea"/>
                        <a:cs typeface="+mn-cs"/>
                      </a:endParaRPr>
                    </a:p>
                  </a:txBody>
                  <a:tcPr/>
                </a:tc>
                <a:tc>
                  <a:txBody>
                    <a:bodyPr/>
                    <a:lstStyle/>
                    <a:p>
                      <a:pPr lvl="0" algn="ctr">
                        <a:lnSpc>
                          <a:spcPct val="100000"/>
                        </a:lnSpc>
                        <a:spcBef>
                          <a:spcPts val="0"/>
                        </a:spcBef>
                        <a:spcAft>
                          <a:spcPts val="0"/>
                        </a:spcAft>
                        <a:buNone/>
                      </a:pPr>
                      <a:r>
                        <a:rPr lang="en-US" altLang="zh-CN" sz="1400" kern="1200" noProof="0">
                          <a:solidFill>
                            <a:schemeClr val="dk1"/>
                          </a:solidFill>
                          <a:latin typeface="Times New Roman"/>
                          <a:ea typeface="+mn-ea"/>
                          <a:cs typeface="+mn-cs"/>
                        </a:rPr>
                        <a:t>0.34091</a:t>
                      </a:r>
                      <a:endParaRPr lang="zh-CN" altLang="en-US" sz="1400" kern="1200">
                        <a:solidFill>
                          <a:schemeClr val="dk1"/>
                        </a:solidFill>
                        <a:latin typeface="Times New Roman"/>
                        <a:ea typeface="+mn-ea"/>
                        <a:cs typeface="+mn-cs"/>
                      </a:endParaRPr>
                    </a:p>
                  </a:txBody>
                  <a:tcPr/>
                </a:tc>
                <a:tc>
                  <a:txBody>
                    <a:bodyPr/>
                    <a:lstStyle/>
                    <a:p>
                      <a:pPr lvl="0" algn="ctr">
                        <a:lnSpc>
                          <a:spcPct val="100000"/>
                        </a:lnSpc>
                        <a:spcBef>
                          <a:spcPts val="0"/>
                        </a:spcBef>
                        <a:spcAft>
                          <a:spcPts val="0"/>
                        </a:spcAft>
                        <a:buNone/>
                      </a:pPr>
                      <a:r>
                        <a:rPr lang="en-US" altLang="zh-CN" sz="1400" kern="1200" noProof="0">
                          <a:solidFill>
                            <a:schemeClr val="dk1"/>
                          </a:solidFill>
                          <a:latin typeface="Times New Roman"/>
                          <a:ea typeface="+mn-ea"/>
                          <a:cs typeface="+mn-cs"/>
                        </a:rPr>
                        <a:t>0.45506</a:t>
                      </a:r>
                    </a:p>
                  </a:txBody>
                  <a:tcPr/>
                </a:tc>
                <a:tc>
                  <a:txBody>
                    <a:bodyPr/>
                    <a:lstStyle/>
                    <a:p>
                      <a:pPr lvl="0" algn="ctr">
                        <a:lnSpc>
                          <a:spcPct val="100000"/>
                        </a:lnSpc>
                        <a:spcBef>
                          <a:spcPts val="0"/>
                        </a:spcBef>
                        <a:spcAft>
                          <a:spcPts val="0"/>
                        </a:spcAft>
                        <a:buNone/>
                      </a:pPr>
                      <a:r>
                        <a:rPr lang="en-US" altLang="zh-CN" sz="1400" kern="1200" noProof="0">
                          <a:solidFill>
                            <a:schemeClr val="dk1"/>
                          </a:solidFill>
                          <a:latin typeface="Times New Roman"/>
                          <a:ea typeface="+mn-ea"/>
                          <a:cs typeface="+mn-cs"/>
                        </a:rPr>
                        <a:t>0.36431</a:t>
                      </a:r>
                      <a:endParaRPr lang="zh-CN" altLang="en-US" sz="1400" kern="1200" noProof="0">
                        <a:solidFill>
                          <a:schemeClr val="dk1"/>
                        </a:solidFill>
                        <a:latin typeface="Times New Roman"/>
                        <a:ea typeface="+mn-ea"/>
                        <a:cs typeface="+mn-cs"/>
                      </a:endParaRPr>
                    </a:p>
                  </a:txBody>
                  <a:tcPr/>
                </a:tc>
                <a:tc>
                  <a:txBody>
                    <a:bodyPr/>
                    <a:lstStyle/>
                    <a:p>
                      <a:pPr lvl="0" algn="ctr">
                        <a:buNone/>
                      </a:pPr>
                      <a:r>
                        <a:rPr lang="zh-CN" altLang="en-US" sz="1400">
                          <a:latin typeface="Times New Roman"/>
                        </a:rPr>
                        <a:t>3.5414</a:t>
                      </a:r>
                    </a:p>
                  </a:txBody>
                  <a:tcPr/>
                </a:tc>
                <a:tc>
                  <a:txBody>
                    <a:bodyPr/>
                    <a:lstStyle/>
                    <a:p>
                      <a:pPr lvl="0" algn="ctr">
                        <a:buNone/>
                      </a:pPr>
                      <a:r>
                        <a:rPr lang="zh-CN" altLang="en-US" sz="1400">
                          <a:latin typeface="Times New Roman"/>
                        </a:rPr>
                        <a:t>3.5693</a:t>
                      </a:r>
                    </a:p>
                  </a:txBody>
                  <a:tcPr/>
                </a:tc>
                <a:extLst>
                  <a:ext uri="{0D108BD9-81ED-4DB2-BD59-A6C34878D82A}">
                    <a16:rowId xmlns:a16="http://schemas.microsoft.com/office/drawing/2014/main" val="3775519428"/>
                  </a:ext>
                </a:extLst>
              </a:tr>
              <a:tr h="501471">
                <a:tc>
                  <a:txBody>
                    <a:bodyPr/>
                    <a:lstStyle/>
                    <a:p>
                      <a:pPr algn="ctr"/>
                      <a:endParaRPr lang="zh-CN" altLang="en-US" sz="1400">
                        <a:latin typeface="Times New Roman"/>
                      </a:endParaRPr>
                    </a:p>
                  </a:txBody>
                  <a:tcPr/>
                </a:tc>
                <a:tc>
                  <a:txBody>
                    <a:bodyPr/>
                    <a:lstStyle/>
                    <a:p>
                      <a:pPr algn="ctr"/>
                      <a:r>
                        <a:rPr lang="zh-CN" sz="1400">
                          <a:latin typeface="Times New Roman"/>
                        </a:rPr>
                        <a:t>40</a:t>
                      </a:r>
                    </a:p>
                  </a:txBody>
                  <a:tcPr/>
                </a:tc>
                <a:tc>
                  <a:txBody>
                    <a:bodyPr/>
                    <a:lstStyle/>
                    <a:p>
                      <a:pPr marL="0" lvl="0" algn="ctr" defTabSz="914400" rtl="0" eaLnBrk="1" latinLnBrk="0" hangingPunct="1">
                        <a:lnSpc>
                          <a:spcPct val="100000"/>
                        </a:lnSpc>
                        <a:spcBef>
                          <a:spcPts val="0"/>
                        </a:spcBef>
                        <a:spcAft>
                          <a:spcPts val="0"/>
                        </a:spcAft>
                        <a:buNone/>
                      </a:pPr>
                      <a:r>
                        <a:rPr lang="en-US" altLang="zh-CN" sz="1400" kern="1200" noProof="0">
                          <a:solidFill>
                            <a:schemeClr val="dk1"/>
                          </a:solidFill>
                          <a:latin typeface="Times New Roman"/>
                          <a:ea typeface="+mn-ea"/>
                          <a:cs typeface="+mn-cs"/>
                        </a:rPr>
                        <a:t>0.06243</a:t>
                      </a:r>
                      <a:endParaRPr lang="zh-CN" altLang="en-US" sz="1400" kern="1200">
                        <a:solidFill>
                          <a:schemeClr val="dk1"/>
                        </a:solidFill>
                        <a:latin typeface="Times New Roman"/>
                        <a:ea typeface="+mn-ea"/>
                        <a:cs typeface="+mn-cs"/>
                      </a:endParaRPr>
                    </a:p>
                  </a:txBody>
                  <a:tcPr/>
                </a:tc>
                <a:tc>
                  <a:txBody>
                    <a:bodyPr/>
                    <a:lstStyle/>
                    <a:p>
                      <a:pPr marL="0" lvl="0" algn="ctr" defTabSz="914400" rtl="0" eaLnBrk="1" latinLnBrk="0" hangingPunct="1">
                        <a:buNone/>
                      </a:pPr>
                      <a:r>
                        <a:rPr lang="en-US" altLang="zh-CN" sz="1400" kern="1200" noProof="0">
                          <a:solidFill>
                            <a:schemeClr val="dk1"/>
                          </a:solidFill>
                          <a:latin typeface="Times New Roman"/>
                          <a:ea typeface="+mn-ea"/>
                          <a:cs typeface="+mn-cs"/>
                        </a:rPr>
                        <a:t>0.00218</a:t>
                      </a:r>
                      <a:endParaRPr lang="zh-CN" altLang="en-US" sz="1400" kern="1200">
                        <a:solidFill>
                          <a:schemeClr val="dk1"/>
                        </a:solidFill>
                        <a:latin typeface="Times New Roman"/>
                        <a:ea typeface="+mn-ea"/>
                        <a:cs typeface="+mn-cs"/>
                      </a:endParaRPr>
                    </a:p>
                  </a:txBody>
                  <a:tcPr/>
                </a:tc>
                <a:tc>
                  <a:txBody>
                    <a:bodyPr/>
                    <a:lstStyle/>
                    <a:p>
                      <a:pPr marL="0" lvl="0" algn="ctr" defTabSz="914400" rtl="0" eaLnBrk="1" latinLnBrk="0" hangingPunct="1">
                        <a:lnSpc>
                          <a:spcPct val="100000"/>
                        </a:lnSpc>
                        <a:spcBef>
                          <a:spcPts val="0"/>
                        </a:spcBef>
                        <a:spcAft>
                          <a:spcPts val="0"/>
                        </a:spcAft>
                        <a:buNone/>
                      </a:pPr>
                      <a:r>
                        <a:rPr lang="en-US" altLang="zh-CN" sz="1400" kern="1200" noProof="0">
                          <a:solidFill>
                            <a:schemeClr val="dk1"/>
                          </a:solidFill>
                          <a:latin typeface="Times New Roman"/>
                          <a:ea typeface="+mn-ea"/>
                          <a:cs typeface="+mn-cs"/>
                        </a:rPr>
                        <a:t>0.02824</a:t>
                      </a:r>
                      <a:endParaRPr lang="zh-CN" altLang="en-US" sz="1400" kern="1200">
                        <a:solidFill>
                          <a:schemeClr val="dk1"/>
                        </a:solidFill>
                        <a:latin typeface="Times New Roman"/>
                        <a:ea typeface="+mn-ea"/>
                        <a:cs typeface="+mn-cs"/>
                      </a:endParaRPr>
                    </a:p>
                  </a:txBody>
                  <a:tcPr/>
                </a:tc>
                <a:tc>
                  <a:txBody>
                    <a:bodyPr/>
                    <a:lstStyle/>
                    <a:p>
                      <a:pPr marL="0" lvl="0" algn="ctr" defTabSz="914400" rtl="0" eaLnBrk="1" latinLnBrk="0" hangingPunct="1">
                        <a:lnSpc>
                          <a:spcPct val="100000"/>
                        </a:lnSpc>
                        <a:spcBef>
                          <a:spcPts val="0"/>
                        </a:spcBef>
                        <a:spcAft>
                          <a:spcPts val="0"/>
                        </a:spcAft>
                        <a:buNone/>
                      </a:pPr>
                      <a:r>
                        <a:rPr lang="en-US" altLang="zh-CN" sz="1400" kern="1200" noProof="0">
                          <a:solidFill>
                            <a:schemeClr val="dk1"/>
                          </a:solidFill>
                          <a:latin typeface="Times New Roman"/>
                          <a:ea typeface="+mn-ea"/>
                          <a:cs typeface="+mn-cs"/>
                        </a:rPr>
                        <a:t>0.00066</a:t>
                      </a:r>
                      <a:endParaRPr lang="zh-CN" altLang="en-US" sz="1400" kern="1200">
                        <a:solidFill>
                          <a:schemeClr val="dk1"/>
                        </a:solidFill>
                        <a:latin typeface="Times New Roman"/>
                        <a:ea typeface="+mn-ea"/>
                        <a:cs typeface="+mn-cs"/>
                      </a:endParaRPr>
                    </a:p>
                  </a:txBody>
                  <a:tcPr/>
                </a:tc>
                <a:tc>
                  <a:txBody>
                    <a:bodyPr/>
                    <a:lstStyle/>
                    <a:p>
                      <a:pPr marL="0" lvl="0" algn="ctr" defTabSz="914400" rtl="0" eaLnBrk="1" latinLnBrk="0" hangingPunct="1">
                        <a:lnSpc>
                          <a:spcPct val="100000"/>
                        </a:lnSpc>
                        <a:spcBef>
                          <a:spcPts val="0"/>
                        </a:spcBef>
                        <a:spcAft>
                          <a:spcPts val="0"/>
                        </a:spcAft>
                        <a:buNone/>
                      </a:pPr>
                      <a:r>
                        <a:rPr lang="en-US" altLang="zh-CN" sz="1400" kern="1200" noProof="0">
                          <a:solidFill>
                            <a:schemeClr val="dk1"/>
                          </a:solidFill>
                          <a:latin typeface="Times New Roman"/>
                          <a:ea typeface="+mn-ea"/>
                          <a:cs typeface="+mn-cs"/>
                        </a:rPr>
                        <a:t>0.24854</a:t>
                      </a:r>
                      <a:endParaRPr lang="zh-CN" altLang="en-US" sz="1400" kern="1200">
                        <a:solidFill>
                          <a:schemeClr val="dk1"/>
                        </a:solidFill>
                        <a:latin typeface="Times New Roman"/>
                        <a:ea typeface="+mn-ea"/>
                        <a:cs typeface="+mn-cs"/>
                      </a:endParaRPr>
                    </a:p>
                  </a:txBody>
                  <a:tcPr/>
                </a:tc>
                <a:tc>
                  <a:txBody>
                    <a:bodyPr/>
                    <a:lstStyle/>
                    <a:p>
                      <a:pPr marL="0" lvl="0" algn="ctr" defTabSz="914400" rtl="0" eaLnBrk="1" latinLnBrk="0" hangingPunct="1">
                        <a:lnSpc>
                          <a:spcPct val="100000"/>
                        </a:lnSpc>
                        <a:spcBef>
                          <a:spcPts val="0"/>
                        </a:spcBef>
                        <a:spcAft>
                          <a:spcPts val="0"/>
                        </a:spcAft>
                        <a:buNone/>
                      </a:pPr>
                      <a:r>
                        <a:rPr lang="en-US" altLang="zh-CN" sz="1400" kern="1200" noProof="0">
                          <a:solidFill>
                            <a:schemeClr val="dk1"/>
                          </a:solidFill>
                          <a:latin typeface="Times New Roman"/>
                          <a:ea typeface="+mn-ea"/>
                          <a:cs typeface="+mn-cs"/>
                        </a:rPr>
                        <a:t>0.13434</a:t>
                      </a:r>
                      <a:endParaRPr lang="zh-CN" altLang="en-US" sz="1400" kern="1200">
                        <a:solidFill>
                          <a:schemeClr val="dk1"/>
                        </a:solidFill>
                        <a:latin typeface="Times New Roman"/>
                        <a:ea typeface="+mn-ea"/>
                        <a:cs typeface="+mn-cs"/>
                      </a:endParaRPr>
                    </a:p>
                  </a:txBody>
                  <a:tcPr/>
                </a:tc>
                <a:tc>
                  <a:txBody>
                    <a:bodyPr/>
                    <a:lstStyle/>
                    <a:p>
                      <a:pPr marL="0" lvl="0" algn="ctr" defTabSz="914400" rtl="0" eaLnBrk="1" latinLnBrk="0" hangingPunct="1">
                        <a:lnSpc>
                          <a:spcPct val="100000"/>
                        </a:lnSpc>
                        <a:spcBef>
                          <a:spcPts val="0"/>
                        </a:spcBef>
                        <a:spcAft>
                          <a:spcPts val="0"/>
                        </a:spcAft>
                        <a:buNone/>
                      </a:pPr>
                      <a:r>
                        <a:rPr lang="en-US" altLang="zh-CN" sz="1400" kern="1200" noProof="0">
                          <a:solidFill>
                            <a:schemeClr val="dk1"/>
                          </a:solidFill>
                          <a:latin typeface="Times New Roman"/>
                          <a:ea typeface="+mn-ea"/>
                          <a:cs typeface="+mn-cs"/>
                        </a:rPr>
                        <a:t>0.09381</a:t>
                      </a:r>
                      <a:endParaRPr lang="zh-CN" altLang="en-US" sz="1400" kern="1200">
                        <a:solidFill>
                          <a:schemeClr val="dk1"/>
                        </a:solidFill>
                        <a:latin typeface="Times New Roman"/>
                        <a:ea typeface="+mn-ea"/>
                        <a:cs typeface="+mn-cs"/>
                      </a:endParaRPr>
                    </a:p>
                  </a:txBody>
                  <a:tcPr/>
                </a:tc>
                <a:tc>
                  <a:txBody>
                    <a:bodyPr/>
                    <a:lstStyle/>
                    <a:p>
                      <a:pPr marL="0" lvl="0" algn="ctr" defTabSz="914400" rtl="0" eaLnBrk="1" latinLnBrk="0" hangingPunct="1">
                        <a:lnSpc>
                          <a:spcPct val="100000"/>
                        </a:lnSpc>
                        <a:spcBef>
                          <a:spcPts val="0"/>
                        </a:spcBef>
                        <a:spcAft>
                          <a:spcPts val="0"/>
                        </a:spcAft>
                        <a:buNone/>
                      </a:pPr>
                      <a:r>
                        <a:rPr lang="en-US" altLang="zh-CN" sz="1400" kern="1200" noProof="0">
                          <a:solidFill>
                            <a:schemeClr val="dk1"/>
                          </a:solidFill>
                          <a:latin typeface="Times New Roman"/>
                          <a:ea typeface="+mn-ea"/>
                          <a:cs typeface="+mn-cs"/>
                        </a:rPr>
                        <a:t>0.00851</a:t>
                      </a:r>
                      <a:endParaRPr lang="zh-CN" altLang="en-US" sz="1400" kern="1200">
                        <a:solidFill>
                          <a:schemeClr val="dk1"/>
                        </a:solidFill>
                        <a:latin typeface="Times New Roman"/>
                        <a:ea typeface="+mn-ea"/>
                        <a:cs typeface="+mn-cs"/>
                      </a:endParaRPr>
                    </a:p>
                  </a:txBody>
                  <a:tcPr/>
                </a:tc>
                <a:tc>
                  <a:txBody>
                    <a:bodyPr/>
                    <a:lstStyle/>
                    <a:p>
                      <a:pPr marL="0" lvl="0" algn="ctr" defTabSz="914400" rtl="0" eaLnBrk="1" latinLnBrk="0" hangingPunct="1">
                        <a:lnSpc>
                          <a:spcPct val="100000"/>
                        </a:lnSpc>
                        <a:spcBef>
                          <a:spcPts val="0"/>
                        </a:spcBef>
                        <a:spcAft>
                          <a:spcPts val="0"/>
                        </a:spcAft>
                        <a:buNone/>
                      </a:pPr>
                      <a:r>
                        <a:rPr lang="en-US" altLang="zh-CN" sz="1400" kern="1200" noProof="0">
                          <a:solidFill>
                            <a:schemeClr val="dk1"/>
                          </a:solidFill>
                          <a:latin typeface="Times New Roman"/>
                          <a:ea typeface="+mn-ea"/>
                          <a:cs typeface="+mn-cs"/>
                        </a:rPr>
                        <a:t>2.7594</a:t>
                      </a:r>
                      <a:endParaRPr lang="zh-CN" altLang="en-US" sz="1400" kern="1200">
                        <a:solidFill>
                          <a:schemeClr val="dk1"/>
                        </a:solidFill>
                        <a:latin typeface="Times New Roman"/>
                        <a:ea typeface="+mn-ea"/>
                        <a:cs typeface="+mn-cs"/>
                      </a:endParaRPr>
                    </a:p>
                  </a:txBody>
                  <a:tcPr/>
                </a:tc>
                <a:tc>
                  <a:txBody>
                    <a:bodyPr/>
                    <a:lstStyle/>
                    <a:p>
                      <a:pPr marL="0" lvl="0" algn="ctr" defTabSz="914400" rtl="0" eaLnBrk="1" latinLnBrk="0" hangingPunct="1">
                        <a:lnSpc>
                          <a:spcPct val="100000"/>
                        </a:lnSpc>
                        <a:spcBef>
                          <a:spcPts val="0"/>
                        </a:spcBef>
                        <a:spcAft>
                          <a:spcPts val="0"/>
                        </a:spcAft>
                        <a:buNone/>
                      </a:pPr>
                      <a:r>
                        <a:rPr lang="en-US" altLang="zh-CN" sz="1400" kern="1200" noProof="0">
                          <a:solidFill>
                            <a:schemeClr val="dk1"/>
                          </a:solidFill>
                          <a:latin typeface="Times New Roman"/>
                          <a:ea typeface="+mn-ea"/>
                          <a:cs typeface="+mn-cs"/>
                        </a:rPr>
                        <a:t>2.6466</a:t>
                      </a:r>
                      <a:endParaRPr lang="zh-CN" altLang="en-US" sz="1400" kern="1200">
                        <a:solidFill>
                          <a:schemeClr val="dk1"/>
                        </a:solidFill>
                        <a:latin typeface="Times New Roman"/>
                        <a:ea typeface="+mn-ea"/>
                        <a:cs typeface="+mn-cs"/>
                      </a:endParaRPr>
                    </a:p>
                  </a:txBody>
                  <a:tcPr/>
                </a:tc>
                <a:extLst>
                  <a:ext uri="{0D108BD9-81ED-4DB2-BD59-A6C34878D82A}">
                    <a16:rowId xmlns:a16="http://schemas.microsoft.com/office/drawing/2014/main" val="4060699906"/>
                  </a:ext>
                </a:extLst>
              </a:tr>
              <a:tr h="531922">
                <a:tc>
                  <a:txBody>
                    <a:bodyPr/>
                    <a:lstStyle/>
                    <a:p>
                      <a:pPr algn="ctr"/>
                      <a:r>
                        <a:rPr lang="zh-CN" sz="1400">
                          <a:latin typeface="Times New Roman"/>
                        </a:rPr>
                        <a:t>Freeze 10</a:t>
                      </a:r>
                    </a:p>
                  </a:txBody>
                  <a:tcPr/>
                </a:tc>
                <a:tc>
                  <a:txBody>
                    <a:bodyPr/>
                    <a:lstStyle/>
                    <a:p>
                      <a:pPr algn="ctr"/>
                      <a:r>
                        <a:rPr lang="zh-CN" sz="1400">
                          <a:latin typeface="Times New Roman"/>
                        </a:rPr>
                        <a:t>1</a:t>
                      </a:r>
                    </a:p>
                  </a:txBody>
                  <a:tcPr/>
                </a:tc>
                <a:tc>
                  <a:txBody>
                    <a:bodyPr/>
                    <a:lstStyle/>
                    <a:p>
                      <a:pPr algn="ctr"/>
                      <a:r>
                        <a:rPr lang="zh-CN" altLang="en-US" sz="1400">
                          <a:latin typeface="Times New Roman"/>
                        </a:rPr>
                        <a:t>0.23664</a:t>
                      </a:r>
                    </a:p>
                  </a:txBody>
                  <a:tcPr/>
                </a:tc>
                <a:tc>
                  <a:txBody>
                    <a:bodyPr/>
                    <a:lstStyle/>
                    <a:p>
                      <a:pPr lvl="0" algn="ctr">
                        <a:buNone/>
                      </a:pPr>
                      <a:r>
                        <a:rPr lang="zh-CN" altLang="en-US" sz="1400">
                          <a:latin typeface="Times New Roman"/>
                        </a:rPr>
                        <a:t>0.18766</a:t>
                      </a:r>
                    </a:p>
                  </a:txBody>
                  <a:tcPr/>
                </a:tc>
                <a:tc>
                  <a:txBody>
                    <a:bodyPr/>
                    <a:lstStyle/>
                    <a:p>
                      <a:pPr lvl="0" algn="ctr">
                        <a:buNone/>
                      </a:pPr>
                      <a:r>
                        <a:rPr lang="zh-CN" altLang="en-US" sz="1400">
                          <a:latin typeface="Times New Roman"/>
                        </a:rPr>
                        <a:t>0.07031</a:t>
                      </a:r>
                    </a:p>
                  </a:txBody>
                  <a:tcPr/>
                </a:tc>
                <a:tc>
                  <a:txBody>
                    <a:bodyPr/>
                    <a:lstStyle/>
                    <a:p>
                      <a:pPr lvl="0" algn="ctr">
                        <a:buNone/>
                      </a:pPr>
                      <a:r>
                        <a:rPr lang="zh-CN" altLang="en-US" sz="1400">
                          <a:latin typeface="Times New Roman"/>
                        </a:rPr>
                        <a:t>0.03428</a:t>
                      </a:r>
                    </a:p>
                  </a:txBody>
                  <a:tcPr/>
                </a:tc>
                <a:tc>
                  <a:txBody>
                    <a:bodyPr/>
                    <a:lstStyle/>
                    <a:p>
                      <a:pPr algn="ctr"/>
                      <a:r>
                        <a:rPr lang="zh-CN" altLang="en-US" sz="1400">
                          <a:latin typeface="Times New Roman"/>
                        </a:rPr>
                        <a:t>0.25263</a:t>
                      </a:r>
                    </a:p>
                  </a:txBody>
                  <a:tcPr/>
                </a:tc>
                <a:tc>
                  <a:txBody>
                    <a:bodyPr/>
                    <a:lstStyle/>
                    <a:p>
                      <a:pPr lvl="0" algn="ctr">
                        <a:buNone/>
                      </a:pPr>
                      <a:r>
                        <a:rPr lang="zh-CN" altLang="en-US" sz="1400">
                          <a:latin typeface="Times New Roman"/>
                        </a:rPr>
                        <a:t>0.23347</a:t>
                      </a:r>
                    </a:p>
                  </a:txBody>
                  <a:tcPr/>
                </a:tc>
                <a:tc>
                  <a:txBody>
                    <a:bodyPr/>
                    <a:lstStyle/>
                    <a:p>
                      <a:pPr algn="ctr"/>
                      <a:r>
                        <a:rPr lang="zh-CN" altLang="en-US" sz="1400">
                          <a:latin typeface="Times New Roman"/>
                        </a:rPr>
                        <a:t>0.35462</a:t>
                      </a:r>
                    </a:p>
                  </a:txBody>
                  <a:tcPr/>
                </a:tc>
                <a:tc>
                  <a:txBody>
                    <a:bodyPr/>
                    <a:lstStyle/>
                    <a:p>
                      <a:pPr lvl="0" algn="ctr">
                        <a:buNone/>
                      </a:pPr>
                      <a:r>
                        <a:rPr lang="zh-CN" altLang="en-US" sz="1400">
                          <a:latin typeface="Times New Roman"/>
                        </a:rPr>
                        <a:t>0.23943</a:t>
                      </a:r>
                    </a:p>
                  </a:txBody>
                  <a:tcPr/>
                </a:tc>
                <a:tc>
                  <a:txBody>
                    <a:bodyPr/>
                    <a:lstStyle/>
                    <a:p>
                      <a:pPr algn="ctr"/>
                      <a:r>
                        <a:rPr lang="zh-CN" altLang="en-US" sz="1400">
                          <a:latin typeface="Times New Roman"/>
                        </a:rPr>
                        <a:t>4.45532</a:t>
                      </a:r>
                    </a:p>
                  </a:txBody>
                  <a:tcPr/>
                </a:tc>
                <a:tc>
                  <a:txBody>
                    <a:bodyPr/>
                    <a:lstStyle/>
                    <a:p>
                      <a:pPr lvl="0" algn="ctr">
                        <a:buNone/>
                      </a:pPr>
                      <a:r>
                        <a:rPr lang="zh-CN" altLang="en-US" sz="1400">
                          <a:latin typeface="Times New Roman"/>
                        </a:rPr>
                        <a:t>4.2223</a:t>
                      </a:r>
                    </a:p>
                  </a:txBody>
                  <a:tcPr/>
                </a:tc>
                <a:extLst>
                  <a:ext uri="{0D108BD9-81ED-4DB2-BD59-A6C34878D82A}">
                    <a16:rowId xmlns:a16="http://schemas.microsoft.com/office/drawing/2014/main" val="2427293198"/>
                  </a:ext>
                </a:extLst>
              </a:tr>
              <a:tr h="367279">
                <a:tc>
                  <a:txBody>
                    <a:bodyPr/>
                    <a:lstStyle/>
                    <a:p>
                      <a:pPr algn="ctr"/>
                      <a:endParaRPr lang="zh-CN" altLang="en-US" sz="1400">
                        <a:latin typeface="Times New Roman"/>
                      </a:endParaRPr>
                    </a:p>
                  </a:txBody>
                  <a:tcPr/>
                </a:tc>
                <a:tc>
                  <a:txBody>
                    <a:bodyPr/>
                    <a:lstStyle/>
                    <a:p>
                      <a:pPr algn="ctr"/>
                      <a:r>
                        <a:rPr lang="zh-CN" sz="1400">
                          <a:latin typeface="Times New Roman"/>
                        </a:rPr>
                        <a:t>40</a:t>
                      </a:r>
                    </a:p>
                  </a:txBody>
                  <a:tcPr/>
                </a:tc>
                <a:tc>
                  <a:txBody>
                    <a:bodyPr/>
                    <a:lstStyle/>
                    <a:p>
                      <a:pPr algn="ctr"/>
                      <a:r>
                        <a:rPr lang="zh-CN" altLang="en-US" sz="1400">
                          <a:latin typeface="Times New Roman"/>
                        </a:rPr>
                        <a:t>0.08068</a:t>
                      </a:r>
                    </a:p>
                  </a:txBody>
                  <a:tcPr/>
                </a:tc>
                <a:tc>
                  <a:txBody>
                    <a:bodyPr/>
                    <a:lstStyle/>
                    <a:p>
                      <a:pPr lvl="0" algn="ctr">
                        <a:buNone/>
                      </a:pPr>
                      <a:r>
                        <a:rPr lang="zh-CN" altLang="en-US" sz="1400">
                          <a:latin typeface="Times New Roman"/>
                        </a:rPr>
                        <a:t>0.85529</a:t>
                      </a:r>
                    </a:p>
                  </a:txBody>
                  <a:tcPr/>
                </a:tc>
                <a:tc>
                  <a:txBody>
                    <a:bodyPr/>
                    <a:lstStyle/>
                    <a:p>
                      <a:pPr algn="ctr"/>
                      <a:r>
                        <a:rPr lang="zh-CN" altLang="en-US" sz="1400">
                          <a:latin typeface="Times New Roman"/>
                        </a:rPr>
                        <a:t>0.61002</a:t>
                      </a:r>
                    </a:p>
                  </a:txBody>
                  <a:tcPr/>
                </a:tc>
                <a:tc>
                  <a:txBody>
                    <a:bodyPr/>
                    <a:lstStyle/>
                    <a:p>
                      <a:pPr lvl="0" algn="ctr">
                        <a:buNone/>
                      </a:pPr>
                      <a:r>
                        <a:rPr lang="zh-CN" altLang="en-US" sz="1400">
                          <a:latin typeface="Times New Roman"/>
                        </a:rPr>
                        <a:t>0.56037</a:t>
                      </a:r>
                    </a:p>
                  </a:txBody>
                  <a:tcPr/>
                </a:tc>
                <a:tc>
                  <a:txBody>
                    <a:bodyPr/>
                    <a:lstStyle/>
                    <a:p>
                      <a:pPr algn="ctr"/>
                      <a:r>
                        <a:rPr lang="zh-CN" altLang="en-US" sz="1400">
                          <a:latin typeface="Times New Roman"/>
                        </a:rPr>
                        <a:t>0.80433</a:t>
                      </a:r>
                    </a:p>
                  </a:txBody>
                  <a:tcPr/>
                </a:tc>
                <a:tc>
                  <a:txBody>
                    <a:bodyPr/>
                    <a:lstStyle/>
                    <a:p>
                      <a:pPr lvl="0" algn="ctr">
                        <a:buNone/>
                      </a:pPr>
                      <a:r>
                        <a:rPr lang="zh-CN" altLang="en-US" sz="1400">
                          <a:latin typeface="Times New Roman"/>
                        </a:rPr>
                        <a:t>0.80406</a:t>
                      </a:r>
                    </a:p>
                  </a:txBody>
                  <a:tcPr/>
                </a:tc>
                <a:tc>
                  <a:txBody>
                    <a:bodyPr/>
                    <a:lstStyle/>
                    <a:p>
                      <a:pPr algn="ctr"/>
                      <a:r>
                        <a:rPr lang="zh-CN" altLang="en-US" sz="1400">
                          <a:latin typeface="Times New Roman"/>
                        </a:rPr>
                        <a:t>0.78299</a:t>
                      </a:r>
                    </a:p>
                  </a:txBody>
                  <a:tcPr/>
                </a:tc>
                <a:tc>
                  <a:txBody>
                    <a:bodyPr/>
                    <a:lstStyle/>
                    <a:p>
                      <a:pPr lvl="0" algn="ctr">
                        <a:buNone/>
                      </a:pPr>
                      <a:r>
                        <a:rPr lang="zh-CN" altLang="en-US" sz="1400">
                          <a:latin typeface="Times New Roman"/>
                        </a:rPr>
                        <a:t>0.77227</a:t>
                      </a:r>
                    </a:p>
                  </a:txBody>
                  <a:tcPr/>
                </a:tc>
                <a:tc>
                  <a:txBody>
                    <a:bodyPr/>
                    <a:lstStyle/>
                    <a:p>
                      <a:pPr algn="ctr"/>
                      <a:r>
                        <a:rPr lang="zh-CN" altLang="en-US" sz="1400">
                          <a:latin typeface="Times New Roman"/>
                        </a:rPr>
                        <a:t>1.6967</a:t>
                      </a:r>
                    </a:p>
                  </a:txBody>
                  <a:tcPr/>
                </a:tc>
                <a:tc>
                  <a:txBody>
                    <a:bodyPr/>
                    <a:lstStyle/>
                    <a:p>
                      <a:pPr lvl="0" algn="ctr">
                        <a:buNone/>
                      </a:pPr>
                      <a:r>
                        <a:rPr lang="zh-CN" altLang="en-US" sz="1400">
                          <a:latin typeface="Times New Roman"/>
                        </a:rPr>
                        <a:t>1.6019</a:t>
                      </a:r>
                    </a:p>
                  </a:txBody>
                  <a:tcPr/>
                </a:tc>
                <a:extLst>
                  <a:ext uri="{0D108BD9-81ED-4DB2-BD59-A6C34878D82A}">
                    <a16:rowId xmlns:a16="http://schemas.microsoft.com/office/drawing/2014/main" val="4283302725"/>
                  </a:ext>
                </a:extLst>
              </a:tr>
            </a:tbl>
          </a:graphicData>
        </a:graphic>
      </p:graphicFrame>
      <p:sp>
        <p:nvSpPr>
          <p:cNvPr id="9" name="文本框 8">
            <a:extLst>
              <a:ext uri="{FF2B5EF4-FFF2-40B4-BE49-F238E27FC236}">
                <a16:creationId xmlns:a16="http://schemas.microsoft.com/office/drawing/2014/main" id="{7B1F08ED-0722-52C4-87EB-719250EC8849}"/>
              </a:ext>
            </a:extLst>
          </p:cNvPr>
          <p:cNvSpPr txBox="1"/>
          <p:nvPr/>
        </p:nvSpPr>
        <p:spPr>
          <a:xfrm>
            <a:off x="734559" y="975191"/>
            <a:ext cx="4470681"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zh-CN" altLang="en-US" sz="2400" b="1">
                <a:solidFill>
                  <a:schemeClr val="tx1">
                    <a:lumMod val="75000"/>
                    <a:lumOff val="25000"/>
                  </a:schemeClr>
                </a:solidFill>
                <a:latin typeface="Times New Roman"/>
                <a:ea typeface="黑体"/>
                <a:cs typeface="Arial"/>
              </a:rPr>
              <a:t>Example Results</a:t>
            </a:r>
            <a:endParaRPr lang="zh-CN" altLang="en-US" b="1" err="1">
              <a:solidFill>
                <a:schemeClr val="tx1">
                  <a:lumMod val="75000"/>
                  <a:lumOff val="25000"/>
                </a:schemeClr>
              </a:solidFill>
              <a:latin typeface="Times New Roman"/>
              <a:cs typeface="Times New Roman"/>
            </a:endParaRPr>
          </a:p>
        </p:txBody>
      </p:sp>
    </p:spTree>
    <p:extLst>
      <p:ext uri="{BB962C8B-B14F-4D97-AF65-F5344CB8AC3E}">
        <p14:creationId xmlns:p14="http://schemas.microsoft.com/office/powerpoint/2010/main" val="10196264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2D45BD-A863-DA8D-126A-1386A014044D}"/>
              </a:ext>
            </a:extLst>
          </p:cNvPr>
          <p:cNvSpPr>
            <a:spLocks noGrp="1"/>
          </p:cNvSpPr>
          <p:nvPr>
            <p:ph type="title"/>
          </p:nvPr>
        </p:nvSpPr>
        <p:spPr/>
        <p:txBody>
          <a:bodyPr/>
          <a:lstStyle/>
          <a:p>
            <a:r>
              <a:rPr lang="zh-CN"/>
              <a:t>2.3.3.1 Drivable Segmentation</a:t>
            </a:r>
            <a:endParaRPr lang="zh-CN" b="0">
              <a:solidFill>
                <a:srgbClr val="000000"/>
              </a:solidFill>
            </a:endParaRPr>
          </a:p>
        </p:txBody>
      </p:sp>
      <p:sp>
        <p:nvSpPr>
          <p:cNvPr id="4" name="灯片编号占位符 3">
            <a:extLst>
              <a:ext uri="{FF2B5EF4-FFF2-40B4-BE49-F238E27FC236}">
                <a16:creationId xmlns:a16="http://schemas.microsoft.com/office/drawing/2014/main" id="{558C25C7-3400-3C19-097E-976F97CBBAB5}"/>
              </a:ext>
            </a:extLst>
          </p:cNvPr>
          <p:cNvSpPr>
            <a:spLocks noGrp="1"/>
          </p:cNvSpPr>
          <p:nvPr>
            <p:ph type="sldNum" sz="quarter" idx="4"/>
          </p:nvPr>
        </p:nvSpPr>
        <p:spPr/>
        <p:txBody>
          <a:bodyPr/>
          <a:lstStyle/>
          <a:p>
            <a:r>
              <a:rPr lang="en-SG"/>
              <a:t>Page </a:t>
            </a:r>
            <a:fld id="{2F63C605-4FC6-46DE-BC90-871762EA3F52}" type="slidenum">
              <a:rPr lang="en-SG" smtClean="0"/>
              <a:pPr/>
              <a:t>24</a:t>
            </a:fld>
            <a:endParaRPr lang="en-SG"/>
          </a:p>
        </p:txBody>
      </p:sp>
      <p:pic>
        <p:nvPicPr>
          <p:cNvPr id="7" name="图片 6">
            <a:extLst>
              <a:ext uri="{FF2B5EF4-FFF2-40B4-BE49-F238E27FC236}">
                <a16:creationId xmlns:a16="http://schemas.microsoft.com/office/drawing/2014/main" id="{E094FDB7-1C83-0D90-18F5-E3FCA78B28BC}"/>
              </a:ext>
            </a:extLst>
          </p:cNvPr>
          <p:cNvPicPr>
            <a:picLocks noChangeAspect="1"/>
          </p:cNvPicPr>
          <p:nvPr/>
        </p:nvPicPr>
        <p:blipFill>
          <a:blip r:embed="rId2"/>
          <a:stretch>
            <a:fillRect/>
          </a:stretch>
        </p:blipFill>
        <p:spPr>
          <a:xfrm>
            <a:off x="0" y="1116609"/>
            <a:ext cx="9144000" cy="5148960"/>
          </a:xfrm>
          <a:prstGeom prst="rect">
            <a:avLst/>
          </a:prstGeom>
        </p:spPr>
      </p:pic>
    </p:spTree>
    <p:extLst>
      <p:ext uri="{BB962C8B-B14F-4D97-AF65-F5344CB8AC3E}">
        <p14:creationId xmlns:p14="http://schemas.microsoft.com/office/powerpoint/2010/main" val="11726250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8B3766-D277-4FA9-9F73-28F216AD5E96}"/>
              </a:ext>
            </a:extLst>
          </p:cNvPr>
          <p:cNvSpPr>
            <a:spLocks noGrp="1"/>
          </p:cNvSpPr>
          <p:nvPr>
            <p:ph type="title"/>
          </p:nvPr>
        </p:nvSpPr>
        <p:spPr/>
        <p:txBody>
          <a:bodyPr/>
          <a:lstStyle/>
          <a:p>
            <a:r>
              <a:rPr lang="zh-CN"/>
              <a:t>2.3.3.1 Drivable Segmentation</a:t>
            </a:r>
            <a:endParaRPr lang="zh-CN" b="0">
              <a:solidFill>
                <a:srgbClr val="000000"/>
              </a:solidFill>
            </a:endParaRPr>
          </a:p>
        </p:txBody>
      </p:sp>
      <p:sp>
        <p:nvSpPr>
          <p:cNvPr id="4" name="灯片编号占位符 3">
            <a:extLst>
              <a:ext uri="{FF2B5EF4-FFF2-40B4-BE49-F238E27FC236}">
                <a16:creationId xmlns:a16="http://schemas.microsoft.com/office/drawing/2014/main" id="{33F9328F-8CCD-B7FF-05E9-0F7C6F66513A}"/>
              </a:ext>
            </a:extLst>
          </p:cNvPr>
          <p:cNvSpPr>
            <a:spLocks noGrp="1"/>
          </p:cNvSpPr>
          <p:nvPr>
            <p:ph type="sldNum" sz="quarter" idx="4"/>
          </p:nvPr>
        </p:nvSpPr>
        <p:spPr/>
        <p:txBody>
          <a:bodyPr/>
          <a:lstStyle/>
          <a:p>
            <a:r>
              <a:rPr lang="en-SG"/>
              <a:t>Page </a:t>
            </a:r>
            <a:fld id="{2F63C605-4FC6-46DE-BC90-871762EA3F52}" type="slidenum">
              <a:rPr lang="en-SG" smtClean="0"/>
              <a:pPr/>
              <a:t>25</a:t>
            </a:fld>
            <a:endParaRPr lang="en-SG"/>
          </a:p>
        </p:txBody>
      </p:sp>
      <p:pic>
        <p:nvPicPr>
          <p:cNvPr id="6" name="图片 5" descr="图表, 直方图&#10;&#10;已自动生成说明">
            <a:extLst>
              <a:ext uri="{FF2B5EF4-FFF2-40B4-BE49-F238E27FC236}">
                <a16:creationId xmlns:a16="http://schemas.microsoft.com/office/drawing/2014/main" id="{8E4D0CBD-8D57-5B6F-3EFE-A2E207622BB0}"/>
              </a:ext>
            </a:extLst>
          </p:cNvPr>
          <p:cNvPicPr>
            <a:picLocks noChangeAspect="1"/>
          </p:cNvPicPr>
          <p:nvPr/>
        </p:nvPicPr>
        <p:blipFill>
          <a:blip r:embed="rId2"/>
          <a:stretch>
            <a:fillRect/>
          </a:stretch>
        </p:blipFill>
        <p:spPr>
          <a:xfrm>
            <a:off x="0" y="1104171"/>
            <a:ext cx="5940688" cy="3877949"/>
          </a:xfrm>
          <a:prstGeom prst="rect">
            <a:avLst/>
          </a:prstGeom>
        </p:spPr>
      </p:pic>
      <p:pic>
        <p:nvPicPr>
          <p:cNvPr id="7" name="图片 6" descr="图表, 瀑布图, 树状图&#10;&#10;已自动生成说明">
            <a:extLst>
              <a:ext uri="{FF2B5EF4-FFF2-40B4-BE49-F238E27FC236}">
                <a16:creationId xmlns:a16="http://schemas.microsoft.com/office/drawing/2014/main" id="{14C1ACB5-D0BD-6B12-6A29-7B4870652763}"/>
              </a:ext>
            </a:extLst>
          </p:cNvPr>
          <p:cNvPicPr>
            <a:picLocks noChangeAspect="1"/>
          </p:cNvPicPr>
          <p:nvPr/>
        </p:nvPicPr>
        <p:blipFill>
          <a:blip r:embed="rId3"/>
          <a:stretch>
            <a:fillRect/>
          </a:stretch>
        </p:blipFill>
        <p:spPr>
          <a:xfrm>
            <a:off x="4207988" y="2682774"/>
            <a:ext cx="4936012" cy="3705649"/>
          </a:xfrm>
          <a:prstGeom prst="rect">
            <a:avLst/>
          </a:prstGeom>
        </p:spPr>
      </p:pic>
    </p:spTree>
    <p:extLst>
      <p:ext uri="{BB962C8B-B14F-4D97-AF65-F5344CB8AC3E}">
        <p14:creationId xmlns:p14="http://schemas.microsoft.com/office/powerpoint/2010/main" val="16469517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9FB031-7E03-63CC-7B35-112F3E26FBC0}"/>
              </a:ext>
            </a:extLst>
          </p:cNvPr>
          <p:cNvSpPr>
            <a:spLocks noGrp="1"/>
          </p:cNvSpPr>
          <p:nvPr>
            <p:ph type="title"/>
          </p:nvPr>
        </p:nvSpPr>
        <p:spPr/>
        <p:txBody>
          <a:bodyPr/>
          <a:lstStyle/>
          <a:p>
            <a:r>
              <a:rPr lang="zh-CN"/>
              <a:t>2.3.3.1 Drivable Segmentation</a:t>
            </a:r>
            <a:endParaRPr lang="zh-CN" b="0">
              <a:solidFill>
                <a:srgbClr val="000000"/>
              </a:solidFill>
            </a:endParaRPr>
          </a:p>
        </p:txBody>
      </p:sp>
      <p:sp>
        <p:nvSpPr>
          <p:cNvPr id="4" name="灯片编号占位符 3">
            <a:extLst>
              <a:ext uri="{FF2B5EF4-FFF2-40B4-BE49-F238E27FC236}">
                <a16:creationId xmlns:a16="http://schemas.microsoft.com/office/drawing/2014/main" id="{02015C2F-EE25-1AE5-B59F-F1C02FB98D39}"/>
              </a:ext>
            </a:extLst>
          </p:cNvPr>
          <p:cNvSpPr>
            <a:spLocks noGrp="1"/>
          </p:cNvSpPr>
          <p:nvPr>
            <p:ph type="sldNum" sz="quarter" idx="4"/>
          </p:nvPr>
        </p:nvSpPr>
        <p:spPr/>
        <p:txBody>
          <a:bodyPr/>
          <a:lstStyle/>
          <a:p>
            <a:r>
              <a:rPr lang="en-SG"/>
              <a:t>Page </a:t>
            </a:r>
            <a:fld id="{2F63C605-4FC6-46DE-BC90-871762EA3F52}" type="slidenum">
              <a:rPr lang="en-SG" smtClean="0"/>
              <a:pPr/>
              <a:t>26</a:t>
            </a:fld>
            <a:endParaRPr lang="en-SG"/>
          </a:p>
        </p:txBody>
      </p:sp>
      <p:pic>
        <p:nvPicPr>
          <p:cNvPr id="5" name="图片 4" descr="图表, 直方图&#10;&#10;已自动生成说明">
            <a:extLst>
              <a:ext uri="{FF2B5EF4-FFF2-40B4-BE49-F238E27FC236}">
                <a16:creationId xmlns:a16="http://schemas.microsoft.com/office/drawing/2014/main" id="{B7879097-7AC5-AE76-79C4-46652B9A3AB8}"/>
              </a:ext>
            </a:extLst>
          </p:cNvPr>
          <p:cNvPicPr>
            <a:picLocks noChangeAspect="1"/>
          </p:cNvPicPr>
          <p:nvPr/>
        </p:nvPicPr>
        <p:blipFill>
          <a:blip r:embed="rId2"/>
          <a:stretch>
            <a:fillRect/>
          </a:stretch>
        </p:blipFill>
        <p:spPr>
          <a:xfrm>
            <a:off x="1" y="820244"/>
            <a:ext cx="6319259" cy="4292920"/>
          </a:xfrm>
          <a:prstGeom prst="rect">
            <a:avLst/>
          </a:prstGeom>
        </p:spPr>
      </p:pic>
      <p:pic>
        <p:nvPicPr>
          <p:cNvPr id="6" name="图片 5" descr="图表, 直方图&#10;&#10;已自动生成说明">
            <a:extLst>
              <a:ext uri="{FF2B5EF4-FFF2-40B4-BE49-F238E27FC236}">
                <a16:creationId xmlns:a16="http://schemas.microsoft.com/office/drawing/2014/main" id="{BB7A4B7F-8C30-E4EA-D2B0-BAA7117225AD}"/>
              </a:ext>
            </a:extLst>
          </p:cNvPr>
          <p:cNvPicPr>
            <a:picLocks noChangeAspect="1"/>
          </p:cNvPicPr>
          <p:nvPr/>
        </p:nvPicPr>
        <p:blipFill>
          <a:blip r:embed="rId3"/>
          <a:stretch>
            <a:fillRect/>
          </a:stretch>
        </p:blipFill>
        <p:spPr>
          <a:xfrm>
            <a:off x="3785734" y="2698549"/>
            <a:ext cx="5358268" cy="3586738"/>
          </a:xfrm>
          <a:prstGeom prst="rect">
            <a:avLst/>
          </a:prstGeom>
        </p:spPr>
      </p:pic>
    </p:spTree>
    <p:extLst>
      <p:ext uri="{BB962C8B-B14F-4D97-AF65-F5344CB8AC3E}">
        <p14:creationId xmlns:p14="http://schemas.microsoft.com/office/powerpoint/2010/main" val="26138874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B6D92F-F806-191A-8D42-04A81C211796}"/>
              </a:ext>
            </a:extLst>
          </p:cNvPr>
          <p:cNvSpPr>
            <a:spLocks noGrp="1"/>
          </p:cNvSpPr>
          <p:nvPr>
            <p:ph type="title"/>
          </p:nvPr>
        </p:nvSpPr>
        <p:spPr/>
        <p:txBody>
          <a:bodyPr/>
          <a:lstStyle/>
          <a:p>
            <a:r>
              <a:rPr lang="zh-CN" altLang="en-US">
                <a:latin typeface="Times New Roman"/>
                <a:ea typeface="黑体"/>
                <a:cs typeface="Times New Roman"/>
              </a:rPr>
              <a:t>2.3.3.2 Lane Segmentation</a:t>
            </a:r>
          </a:p>
        </p:txBody>
      </p:sp>
      <p:sp>
        <p:nvSpPr>
          <p:cNvPr id="3" name="文本占位符 2">
            <a:extLst>
              <a:ext uri="{FF2B5EF4-FFF2-40B4-BE49-F238E27FC236}">
                <a16:creationId xmlns:a16="http://schemas.microsoft.com/office/drawing/2014/main" id="{7A9D66BF-8E4E-2E5F-BEB5-DBCB3B18D019}"/>
              </a:ext>
            </a:extLst>
          </p:cNvPr>
          <p:cNvSpPr>
            <a:spLocks noGrp="1"/>
          </p:cNvSpPr>
          <p:nvPr>
            <p:ph type="body" sz="quarter" idx="13"/>
          </p:nvPr>
        </p:nvSpPr>
        <p:spPr/>
        <p:txBody>
          <a:bodyPr vert="horz" lIns="91440" tIns="45720" rIns="91440" bIns="45720" rtlCol="0" anchor="t">
            <a:normAutofit/>
          </a:bodyPr>
          <a:lstStyle/>
          <a:p>
            <a:pPr marL="0" indent="0">
              <a:buNone/>
            </a:pPr>
            <a:r>
              <a:rPr lang="zh-CN" altLang="en-US">
                <a:latin typeface="Times New Roman"/>
                <a:ea typeface="黑体"/>
                <a:cs typeface="Times New Roman"/>
              </a:rPr>
              <a:t>Experiments design:</a:t>
            </a:r>
          </a:p>
          <a:p>
            <a:pPr lvl="1" algn="just">
              <a:lnSpc>
                <a:spcPct val="100000"/>
              </a:lnSpc>
              <a:spcBef>
                <a:spcPts val="1000"/>
              </a:spcBef>
              <a:buFont typeface="Courier New" panose="020B0604020202020204" pitchFamily="34" charset="0"/>
              <a:buChar char="o"/>
            </a:pPr>
            <a:r>
              <a:rPr lang="zh-CN" altLang="en-US">
                <a:solidFill>
                  <a:srgbClr val="000000"/>
                </a:solidFill>
                <a:latin typeface="Times New Roman"/>
                <a:ea typeface="黑体"/>
                <a:cs typeface="Times New Roman"/>
              </a:rPr>
              <a:t>Val: zero-shot</a:t>
            </a:r>
          </a:p>
          <a:p>
            <a:pPr lvl="1" algn="just">
              <a:lnSpc>
                <a:spcPct val="100000"/>
              </a:lnSpc>
              <a:spcBef>
                <a:spcPts val="1000"/>
              </a:spcBef>
              <a:buFont typeface="Courier New" panose="020B0604020202020204" pitchFamily="34" charset="0"/>
              <a:buChar char="o"/>
            </a:pPr>
            <a:r>
              <a:rPr lang="zh-CN" altLang="en-US">
                <a:solidFill>
                  <a:srgbClr val="000000"/>
                </a:solidFill>
                <a:latin typeface="Times New Roman"/>
                <a:ea typeface="黑体"/>
                <a:cs typeface="Times New Roman"/>
              </a:rPr>
              <a:t>Freeze 22 to only obtain output layer to train</a:t>
            </a:r>
          </a:p>
          <a:p>
            <a:pPr lvl="2" algn="just">
              <a:lnSpc>
                <a:spcPct val="100000"/>
              </a:lnSpc>
              <a:spcBef>
                <a:spcPts val="1000"/>
              </a:spcBef>
              <a:buFont typeface="Wingdings" panose="020B0604020202020204" pitchFamily="34" charset="0"/>
              <a:buChar char="§"/>
            </a:pPr>
            <a:r>
              <a:rPr lang="zh-CN" altLang="en-US">
                <a:solidFill>
                  <a:srgbClr val="000000"/>
                </a:solidFill>
                <a:latin typeface="Times New Roman"/>
                <a:ea typeface="黑体"/>
                <a:cs typeface="Times New Roman"/>
              </a:rPr>
              <a:t>1 epoch</a:t>
            </a:r>
          </a:p>
          <a:p>
            <a:pPr lvl="2">
              <a:lnSpc>
                <a:spcPct val="100000"/>
              </a:lnSpc>
              <a:spcBef>
                <a:spcPts val="1000"/>
              </a:spcBef>
              <a:buFont typeface="Wingdings" panose="020B0604020202020204" pitchFamily="34" charset="0"/>
              <a:buChar char="§"/>
            </a:pPr>
            <a:r>
              <a:rPr lang="zh-CN" altLang="en-US">
                <a:solidFill>
                  <a:srgbClr val="000000"/>
                </a:solidFill>
                <a:latin typeface="Times New Roman"/>
                <a:ea typeface="黑体"/>
                <a:cs typeface="Times New Roman"/>
              </a:rPr>
              <a:t>40 epoch</a:t>
            </a:r>
            <a:endParaRPr lang="zh-CN" altLang="en-US">
              <a:solidFill>
                <a:srgbClr val="404040"/>
              </a:solidFill>
              <a:latin typeface="Times New Roman"/>
              <a:ea typeface="黑体"/>
              <a:cs typeface="Times New Roman"/>
            </a:endParaRPr>
          </a:p>
          <a:p>
            <a:pPr lvl="1" algn="just">
              <a:lnSpc>
                <a:spcPct val="100000"/>
              </a:lnSpc>
              <a:spcBef>
                <a:spcPts val="1000"/>
              </a:spcBef>
              <a:buFont typeface="Courier New" panose="020B0604020202020204" pitchFamily="34" charset="0"/>
              <a:buChar char="o"/>
            </a:pPr>
            <a:r>
              <a:rPr lang="zh-CN" altLang="en-US">
                <a:solidFill>
                  <a:srgbClr val="000000"/>
                </a:solidFill>
                <a:latin typeface="Times New Roman"/>
                <a:ea typeface="黑体"/>
                <a:cs typeface="Times New Roman"/>
              </a:rPr>
              <a:t>Freeze 10 to only obtain head section to train</a:t>
            </a:r>
          </a:p>
          <a:p>
            <a:pPr lvl="2">
              <a:lnSpc>
                <a:spcPct val="100000"/>
              </a:lnSpc>
              <a:spcBef>
                <a:spcPts val="1000"/>
              </a:spcBef>
              <a:buFont typeface="Wingdings" panose="020B0604020202020204" pitchFamily="34" charset="0"/>
              <a:buChar char="§"/>
            </a:pPr>
            <a:r>
              <a:rPr lang="zh-CN">
                <a:solidFill>
                  <a:srgbClr val="404040"/>
                </a:solidFill>
                <a:latin typeface="Times New Roman"/>
                <a:ea typeface="黑体"/>
                <a:cs typeface="Times New Roman"/>
              </a:rPr>
              <a:t>1</a:t>
            </a:r>
            <a:r>
              <a:rPr lang="zh-CN" altLang="en-US">
                <a:solidFill>
                  <a:srgbClr val="404040"/>
                </a:solidFill>
                <a:latin typeface="Times New Roman"/>
                <a:ea typeface="黑体"/>
                <a:cs typeface="Times New Roman"/>
              </a:rPr>
              <a:t> </a:t>
            </a:r>
            <a:r>
              <a:rPr lang="zh-CN">
                <a:solidFill>
                  <a:srgbClr val="404040"/>
                </a:solidFill>
                <a:latin typeface="Times New Roman"/>
                <a:ea typeface="黑体"/>
                <a:cs typeface="Times New Roman"/>
              </a:rPr>
              <a:t>epoch</a:t>
            </a:r>
          </a:p>
          <a:p>
            <a:pPr lvl="2">
              <a:lnSpc>
                <a:spcPct val="100000"/>
              </a:lnSpc>
              <a:spcBef>
                <a:spcPts val="1000"/>
              </a:spcBef>
              <a:buFont typeface="Wingdings" panose="020B0604020202020204" pitchFamily="34" charset="0"/>
              <a:buChar char="§"/>
            </a:pPr>
            <a:r>
              <a:rPr lang="zh-CN">
                <a:solidFill>
                  <a:srgbClr val="404040"/>
                </a:solidFill>
                <a:latin typeface="Times New Roman"/>
                <a:ea typeface="黑体"/>
                <a:cs typeface="Times New Roman"/>
              </a:rPr>
              <a:t>40 epoch</a:t>
            </a:r>
          </a:p>
        </p:txBody>
      </p:sp>
      <p:sp>
        <p:nvSpPr>
          <p:cNvPr id="4" name="灯片编号占位符 3">
            <a:extLst>
              <a:ext uri="{FF2B5EF4-FFF2-40B4-BE49-F238E27FC236}">
                <a16:creationId xmlns:a16="http://schemas.microsoft.com/office/drawing/2014/main" id="{E6F26262-C709-97E0-422F-F4AFCBB30C51}"/>
              </a:ext>
            </a:extLst>
          </p:cNvPr>
          <p:cNvSpPr>
            <a:spLocks noGrp="1"/>
          </p:cNvSpPr>
          <p:nvPr>
            <p:ph type="sldNum" sz="quarter" idx="4"/>
          </p:nvPr>
        </p:nvSpPr>
        <p:spPr/>
        <p:txBody>
          <a:bodyPr/>
          <a:lstStyle/>
          <a:p>
            <a:r>
              <a:rPr lang="en-SG">
                <a:latin typeface="Times New Roman"/>
                <a:cs typeface="Times New Roman"/>
              </a:rPr>
              <a:t>Page </a:t>
            </a:r>
            <a:fld id="{2F63C605-4FC6-46DE-BC90-871762EA3F52}" type="slidenum">
              <a:rPr lang="en-SG" smtClean="0">
                <a:latin typeface="Times New Roman"/>
                <a:cs typeface="Times New Roman"/>
              </a:rPr>
              <a:pPr/>
              <a:t>27</a:t>
            </a:fld>
            <a:endParaRPr lang="en-SG">
              <a:latin typeface="Times New Roman"/>
              <a:cs typeface="Times New Roman"/>
            </a:endParaRPr>
          </a:p>
        </p:txBody>
      </p:sp>
    </p:spTree>
    <p:extLst>
      <p:ext uri="{BB962C8B-B14F-4D97-AF65-F5344CB8AC3E}">
        <p14:creationId xmlns:p14="http://schemas.microsoft.com/office/powerpoint/2010/main" val="16538183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D746E5-1486-2434-F48E-9D94815B81B5}"/>
              </a:ext>
            </a:extLst>
          </p:cNvPr>
          <p:cNvSpPr>
            <a:spLocks noGrp="1"/>
          </p:cNvSpPr>
          <p:nvPr>
            <p:ph type="title"/>
          </p:nvPr>
        </p:nvSpPr>
        <p:spPr/>
        <p:txBody>
          <a:bodyPr/>
          <a:lstStyle/>
          <a:p>
            <a:r>
              <a:rPr lang="zh-CN">
                <a:latin typeface="Times New Roman"/>
                <a:ea typeface="黑体"/>
                <a:cs typeface="Times New Roman"/>
              </a:rPr>
              <a:t>2.3.3.2 Lane Segmentation</a:t>
            </a:r>
            <a:r>
              <a:rPr lang="zh-CN" altLang="en-US">
                <a:latin typeface="Times New Roman"/>
                <a:ea typeface="黑体"/>
                <a:cs typeface="Times New Roman"/>
              </a:rPr>
              <a:t> </a:t>
            </a:r>
            <a:endParaRPr lang="zh-CN" b="0">
              <a:solidFill>
                <a:srgbClr val="000000"/>
              </a:solidFill>
              <a:latin typeface="Times New Roman"/>
              <a:cs typeface="Times New Roman"/>
            </a:endParaRPr>
          </a:p>
        </p:txBody>
      </p:sp>
      <p:sp>
        <p:nvSpPr>
          <p:cNvPr id="3" name="文本占位符 2">
            <a:extLst>
              <a:ext uri="{FF2B5EF4-FFF2-40B4-BE49-F238E27FC236}">
                <a16:creationId xmlns:a16="http://schemas.microsoft.com/office/drawing/2014/main" id="{58D1C1CA-5285-25F7-180E-26F7E04D3352}"/>
              </a:ext>
            </a:extLst>
          </p:cNvPr>
          <p:cNvSpPr>
            <a:spLocks noGrp="1"/>
          </p:cNvSpPr>
          <p:nvPr>
            <p:ph type="body" sz="quarter" idx="13"/>
          </p:nvPr>
        </p:nvSpPr>
        <p:spPr>
          <a:xfrm>
            <a:off x="660109" y="1219458"/>
            <a:ext cx="7886700" cy="4143375"/>
          </a:xfrm>
        </p:spPr>
        <p:txBody>
          <a:bodyPr vert="horz" lIns="91440" tIns="45720" rIns="91440" bIns="45720" rtlCol="0" anchor="t">
            <a:normAutofit/>
          </a:bodyPr>
          <a:lstStyle/>
          <a:p>
            <a:pPr marL="0" indent="0">
              <a:buNone/>
            </a:pPr>
            <a:r>
              <a:rPr lang="zh-CN" altLang="en-US">
                <a:latin typeface="Times New Roman"/>
                <a:ea typeface="黑体"/>
                <a:cs typeface="Times New Roman"/>
              </a:rPr>
              <a:t>Experiment Result          </a:t>
            </a:r>
            <a:endParaRPr lang="zh-CN" altLang="en-US">
              <a:latin typeface="Times New Roman"/>
              <a:cs typeface="Times New Roman"/>
            </a:endParaRPr>
          </a:p>
        </p:txBody>
      </p:sp>
      <p:sp>
        <p:nvSpPr>
          <p:cNvPr id="4" name="灯片编号占位符 3">
            <a:extLst>
              <a:ext uri="{FF2B5EF4-FFF2-40B4-BE49-F238E27FC236}">
                <a16:creationId xmlns:a16="http://schemas.microsoft.com/office/drawing/2014/main" id="{94BD1114-E569-7268-F883-E61470D709C6}"/>
              </a:ext>
            </a:extLst>
          </p:cNvPr>
          <p:cNvSpPr>
            <a:spLocks noGrp="1"/>
          </p:cNvSpPr>
          <p:nvPr>
            <p:ph type="sldNum" sz="quarter" idx="4"/>
          </p:nvPr>
        </p:nvSpPr>
        <p:spPr/>
        <p:txBody>
          <a:bodyPr/>
          <a:lstStyle/>
          <a:p>
            <a:r>
              <a:rPr lang="en-SG">
                <a:latin typeface="Times New Roman"/>
                <a:cs typeface="Times New Roman"/>
              </a:rPr>
              <a:t>Page </a:t>
            </a:r>
            <a:fld id="{2F63C605-4FC6-46DE-BC90-871762EA3F52}" type="slidenum">
              <a:rPr lang="en-SG" smtClean="0">
                <a:latin typeface="Times New Roman"/>
                <a:cs typeface="Times New Roman"/>
              </a:rPr>
              <a:pPr/>
              <a:t>28</a:t>
            </a:fld>
            <a:endParaRPr lang="en-SG">
              <a:latin typeface="Times New Roman"/>
              <a:cs typeface="Times New Roman"/>
            </a:endParaRPr>
          </a:p>
        </p:txBody>
      </p:sp>
      <p:graphicFrame>
        <p:nvGraphicFramePr>
          <p:cNvPr id="5" name="表格 4">
            <a:extLst>
              <a:ext uri="{FF2B5EF4-FFF2-40B4-BE49-F238E27FC236}">
                <a16:creationId xmlns:a16="http://schemas.microsoft.com/office/drawing/2014/main" id="{03E4ABCA-3E4C-EB1F-D777-8AAE6B45477D}"/>
              </a:ext>
            </a:extLst>
          </p:cNvPr>
          <p:cNvGraphicFramePr>
            <a:graphicFrameLocks noGrp="1"/>
          </p:cNvGraphicFramePr>
          <p:nvPr>
            <p:extLst>
              <p:ext uri="{D42A27DB-BD31-4B8C-83A1-F6EECF244321}">
                <p14:modId xmlns:p14="http://schemas.microsoft.com/office/powerpoint/2010/main" val="387146986"/>
              </p:ext>
            </p:extLst>
          </p:nvPr>
        </p:nvGraphicFramePr>
        <p:xfrm>
          <a:off x="125834" y="1981898"/>
          <a:ext cx="8953324" cy="4742566"/>
        </p:xfrm>
        <a:graphic>
          <a:graphicData uri="http://schemas.openxmlformats.org/drawingml/2006/table">
            <a:tbl>
              <a:tblPr firstRow="1" bandRow="1">
                <a:tableStyleId>{5C22544A-7EE6-4342-B048-85BDC9FD1C3A}</a:tableStyleId>
              </a:tblPr>
              <a:tblGrid>
                <a:gridCol w="692091">
                  <a:extLst>
                    <a:ext uri="{9D8B030D-6E8A-4147-A177-3AD203B41FA5}">
                      <a16:colId xmlns:a16="http://schemas.microsoft.com/office/drawing/2014/main" val="2306902824"/>
                    </a:ext>
                  </a:extLst>
                </a:gridCol>
                <a:gridCol w="681605">
                  <a:extLst>
                    <a:ext uri="{9D8B030D-6E8A-4147-A177-3AD203B41FA5}">
                      <a16:colId xmlns:a16="http://schemas.microsoft.com/office/drawing/2014/main" val="3115573352"/>
                    </a:ext>
                  </a:extLst>
                </a:gridCol>
                <a:gridCol w="537719">
                  <a:extLst>
                    <a:ext uri="{9D8B030D-6E8A-4147-A177-3AD203B41FA5}">
                      <a16:colId xmlns:a16="http://schemas.microsoft.com/office/drawing/2014/main" val="2394443715"/>
                    </a:ext>
                  </a:extLst>
                </a:gridCol>
                <a:gridCol w="664841">
                  <a:extLst>
                    <a:ext uri="{9D8B030D-6E8A-4147-A177-3AD203B41FA5}">
                      <a16:colId xmlns:a16="http://schemas.microsoft.com/office/drawing/2014/main" val="3378252837"/>
                    </a:ext>
                  </a:extLst>
                </a:gridCol>
                <a:gridCol w="921082">
                  <a:extLst>
                    <a:ext uri="{9D8B030D-6E8A-4147-A177-3AD203B41FA5}">
                      <a16:colId xmlns:a16="http://schemas.microsoft.com/office/drawing/2014/main" val="1229621585"/>
                    </a:ext>
                  </a:extLst>
                </a:gridCol>
                <a:gridCol w="921082">
                  <a:extLst>
                    <a:ext uri="{9D8B030D-6E8A-4147-A177-3AD203B41FA5}">
                      <a16:colId xmlns:a16="http://schemas.microsoft.com/office/drawing/2014/main" val="4228464356"/>
                    </a:ext>
                  </a:extLst>
                </a:gridCol>
                <a:gridCol w="824126">
                  <a:extLst>
                    <a:ext uri="{9D8B030D-6E8A-4147-A177-3AD203B41FA5}">
                      <a16:colId xmlns:a16="http://schemas.microsoft.com/office/drawing/2014/main" val="3210273125"/>
                    </a:ext>
                  </a:extLst>
                </a:gridCol>
                <a:gridCol w="824126">
                  <a:extLst>
                    <a:ext uri="{9D8B030D-6E8A-4147-A177-3AD203B41FA5}">
                      <a16:colId xmlns:a16="http://schemas.microsoft.com/office/drawing/2014/main" val="3635394544"/>
                    </a:ext>
                  </a:extLst>
                </a:gridCol>
                <a:gridCol w="630213">
                  <a:extLst>
                    <a:ext uri="{9D8B030D-6E8A-4147-A177-3AD203B41FA5}">
                      <a16:colId xmlns:a16="http://schemas.microsoft.com/office/drawing/2014/main" val="2169078618"/>
                    </a:ext>
                  </a:extLst>
                </a:gridCol>
                <a:gridCol w="630213">
                  <a:extLst>
                    <a:ext uri="{9D8B030D-6E8A-4147-A177-3AD203B41FA5}">
                      <a16:colId xmlns:a16="http://schemas.microsoft.com/office/drawing/2014/main" val="2072943950"/>
                    </a:ext>
                  </a:extLst>
                </a:gridCol>
                <a:gridCol w="879530">
                  <a:extLst>
                    <a:ext uri="{9D8B030D-6E8A-4147-A177-3AD203B41FA5}">
                      <a16:colId xmlns:a16="http://schemas.microsoft.com/office/drawing/2014/main" val="3856008295"/>
                    </a:ext>
                  </a:extLst>
                </a:gridCol>
                <a:gridCol w="746696">
                  <a:extLst>
                    <a:ext uri="{9D8B030D-6E8A-4147-A177-3AD203B41FA5}">
                      <a16:colId xmlns:a16="http://schemas.microsoft.com/office/drawing/2014/main" val="332430631"/>
                    </a:ext>
                  </a:extLst>
                </a:gridCol>
              </a:tblGrid>
              <a:tr h="871606">
                <a:tc>
                  <a:txBody>
                    <a:bodyPr/>
                    <a:lstStyle/>
                    <a:p>
                      <a:pPr algn="ctr"/>
                      <a:r>
                        <a:rPr lang="zh-CN" altLang="en-US" sz="1400">
                          <a:latin typeface="Times New Roman"/>
                        </a:rPr>
                        <a:t>Ex.No</a:t>
                      </a:r>
                    </a:p>
                  </a:txBody>
                  <a:tcPr/>
                </a:tc>
                <a:tc>
                  <a:txBody>
                    <a:bodyPr/>
                    <a:lstStyle/>
                    <a:p>
                      <a:pPr algn="ctr"/>
                      <a:r>
                        <a:rPr lang="zh-CN" altLang="en-US" sz="1400">
                          <a:latin typeface="Times New Roman"/>
                        </a:rPr>
                        <a:t>epochs</a:t>
                      </a:r>
                    </a:p>
                  </a:txBody>
                  <a:tcPr/>
                </a:tc>
                <a:tc>
                  <a:txBody>
                    <a:bodyPr/>
                    <a:lstStyle/>
                    <a:p>
                      <a:pPr algn="ctr"/>
                      <a:r>
                        <a:rPr lang="zh-CN" altLang="en-US" sz="1400">
                          <a:latin typeface="Times New Roman"/>
                        </a:rPr>
                        <a:t>MAP50(B)</a:t>
                      </a:r>
                    </a:p>
                  </a:txBody>
                  <a:tcPr/>
                </a:tc>
                <a:tc>
                  <a:txBody>
                    <a:bodyPr/>
                    <a:lstStyle/>
                    <a:p>
                      <a:pPr lvl="0" algn="ctr">
                        <a:lnSpc>
                          <a:spcPct val="100000"/>
                        </a:lnSpc>
                        <a:spcBef>
                          <a:spcPts val="0"/>
                        </a:spcBef>
                        <a:spcAft>
                          <a:spcPts val="0"/>
                        </a:spcAft>
                        <a:buNone/>
                      </a:pPr>
                      <a:r>
                        <a:rPr lang="zh-CN" sz="1400" b="1" i="0" u="none" strike="noStrike" noProof="0">
                          <a:solidFill>
                            <a:srgbClr val="FFFFFF"/>
                          </a:solidFill>
                          <a:latin typeface="Times New Roman"/>
                        </a:rPr>
                        <a:t>MAP50(</a:t>
                      </a:r>
                      <a:r>
                        <a:rPr lang="en-US" altLang="zh-CN" sz="1400" b="1" i="0" u="none" strike="noStrike" noProof="0">
                          <a:solidFill>
                            <a:srgbClr val="FFFFFF"/>
                          </a:solidFill>
                          <a:latin typeface="Times New Roman"/>
                        </a:rPr>
                        <a:t>M</a:t>
                      </a:r>
                      <a:r>
                        <a:rPr lang="zh-CN" sz="1400" b="1" i="0" u="none" strike="noStrike" noProof="0">
                          <a:solidFill>
                            <a:srgbClr val="FFFFFF"/>
                          </a:solidFill>
                          <a:latin typeface="Times New Roman"/>
                        </a:rPr>
                        <a:t>)</a:t>
                      </a:r>
                    </a:p>
                    <a:p>
                      <a:pPr lvl="0" algn="ctr">
                        <a:buNone/>
                      </a:pPr>
                      <a:endParaRPr lang="zh-CN" altLang="en-US" sz="1400">
                        <a:latin typeface="Times New Roman"/>
                      </a:endParaRPr>
                    </a:p>
                  </a:txBody>
                  <a:tcPr/>
                </a:tc>
                <a:tc>
                  <a:txBody>
                    <a:bodyPr/>
                    <a:lstStyle/>
                    <a:p>
                      <a:pPr algn="ctr"/>
                      <a:r>
                        <a:rPr lang="zh-CN" altLang="en-US" sz="1400">
                          <a:latin typeface="Times New Roman"/>
                        </a:rPr>
                        <a:t>MAP50-95(B)</a:t>
                      </a:r>
                    </a:p>
                  </a:txBody>
                  <a:tcPr/>
                </a:tc>
                <a:tc>
                  <a:txBody>
                    <a:bodyPr/>
                    <a:lstStyle/>
                    <a:p>
                      <a:pPr lvl="0" algn="ctr">
                        <a:lnSpc>
                          <a:spcPct val="100000"/>
                        </a:lnSpc>
                        <a:spcBef>
                          <a:spcPts val="0"/>
                        </a:spcBef>
                        <a:spcAft>
                          <a:spcPts val="0"/>
                        </a:spcAft>
                        <a:buNone/>
                      </a:pPr>
                      <a:r>
                        <a:rPr lang="zh-CN" sz="1400" b="1" i="0" u="none" strike="noStrike" noProof="0">
                          <a:solidFill>
                            <a:srgbClr val="FFFFFF"/>
                          </a:solidFill>
                          <a:latin typeface="Times New Roman"/>
                        </a:rPr>
                        <a:t>MAP50-95(</a:t>
                      </a:r>
                      <a:r>
                        <a:rPr lang="en-US" altLang="zh-CN" sz="1400" b="1" i="0" u="none" strike="noStrike" noProof="0">
                          <a:solidFill>
                            <a:srgbClr val="FFFFFF"/>
                          </a:solidFill>
                          <a:latin typeface="Times New Roman"/>
                        </a:rPr>
                        <a:t>M</a:t>
                      </a:r>
                      <a:r>
                        <a:rPr lang="zh-CN" sz="1400" b="1" i="0" u="none" strike="noStrike" noProof="0">
                          <a:solidFill>
                            <a:srgbClr val="FFFFFF"/>
                          </a:solidFill>
                          <a:latin typeface="Times New Roman"/>
                        </a:rPr>
                        <a:t>)</a:t>
                      </a:r>
                    </a:p>
                    <a:p>
                      <a:pPr lvl="0" algn="ctr">
                        <a:buNone/>
                      </a:pPr>
                      <a:endParaRPr lang="zh-CN" altLang="en-US" sz="1400">
                        <a:latin typeface="Times New Roman"/>
                      </a:endParaRPr>
                    </a:p>
                  </a:txBody>
                  <a:tcPr/>
                </a:tc>
                <a:tc>
                  <a:txBody>
                    <a:bodyPr/>
                    <a:lstStyle/>
                    <a:p>
                      <a:pPr algn="ctr"/>
                      <a:r>
                        <a:rPr lang="zh-CN" altLang="en-US" sz="1400">
                          <a:latin typeface="Times New Roman"/>
                        </a:rPr>
                        <a:t>Precision(B)</a:t>
                      </a:r>
                    </a:p>
                  </a:txBody>
                  <a:tcPr/>
                </a:tc>
                <a:tc>
                  <a:txBody>
                    <a:bodyPr/>
                    <a:lstStyle/>
                    <a:p>
                      <a:pPr lvl="0" algn="ctr">
                        <a:lnSpc>
                          <a:spcPct val="100000"/>
                        </a:lnSpc>
                        <a:spcBef>
                          <a:spcPts val="0"/>
                        </a:spcBef>
                        <a:spcAft>
                          <a:spcPts val="0"/>
                        </a:spcAft>
                        <a:buNone/>
                      </a:pPr>
                      <a:r>
                        <a:rPr lang="zh-CN" sz="1400" b="1" i="0" u="none" strike="noStrike" noProof="0">
                          <a:solidFill>
                            <a:srgbClr val="FFFFFF"/>
                          </a:solidFill>
                          <a:latin typeface="Times New Roman"/>
                        </a:rPr>
                        <a:t>Precision(</a:t>
                      </a:r>
                      <a:r>
                        <a:rPr lang="en-US" altLang="zh-CN" sz="1400" b="1" i="0" u="none" strike="noStrike" noProof="0">
                          <a:solidFill>
                            <a:srgbClr val="FFFFFF"/>
                          </a:solidFill>
                          <a:latin typeface="Times New Roman"/>
                        </a:rPr>
                        <a:t>M</a:t>
                      </a:r>
                      <a:r>
                        <a:rPr lang="zh-CN" sz="1400" b="1" i="0" u="none" strike="noStrike" noProof="0">
                          <a:solidFill>
                            <a:srgbClr val="FFFFFF"/>
                          </a:solidFill>
                          <a:latin typeface="Times New Roman"/>
                        </a:rPr>
                        <a:t>)</a:t>
                      </a:r>
                    </a:p>
                    <a:p>
                      <a:pPr lvl="0" algn="ctr">
                        <a:buNone/>
                      </a:pPr>
                      <a:endParaRPr lang="zh-CN" altLang="en-US" sz="1400">
                        <a:latin typeface="Times New Roman"/>
                      </a:endParaRPr>
                    </a:p>
                  </a:txBody>
                  <a:tcPr/>
                </a:tc>
                <a:tc>
                  <a:txBody>
                    <a:bodyPr/>
                    <a:lstStyle/>
                    <a:p>
                      <a:pPr algn="ctr"/>
                      <a:r>
                        <a:rPr lang="zh-CN" altLang="en-US" sz="1400">
                          <a:latin typeface="Times New Roman"/>
                        </a:rPr>
                        <a:t>Recall(B)</a:t>
                      </a:r>
                    </a:p>
                  </a:txBody>
                  <a:tcPr/>
                </a:tc>
                <a:tc>
                  <a:txBody>
                    <a:bodyPr/>
                    <a:lstStyle/>
                    <a:p>
                      <a:pPr lvl="0" algn="ctr">
                        <a:buNone/>
                      </a:pPr>
                      <a:r>
                        <a:rPr lang="zh-CN" sz="1400" b="1" i="0" u="none" strike="noStrike" noProof="0">
                          <a:solidFill>
                            <a:srgbClr val="FFFFFF"/>
                          </a:solidFill>
                          <a:latin typeface="Times New Roman"/>
                        </a:rPr>
                        <a:t>Recall(</a:t>
                      </a:r>
                      <a:r>
                        <a:rPr lang="en-US" altLang="zh-CN" sz="1400" b="1" i="0" u="none" strike="noStrike" noProof="0">
                          <a:solidFill>
                            <a:srgbClr val="FFFFFF"/>
                          </a:solidFill>
                          <a:latin typeface="Times New Roman"/>
                        </a:rPr>
                        <a:t>M</a:t>
                      </a:r>
                      <a:r>
                        <a:rPr lang="zh-CN" sz="1400" b="1" i="0" u="none" strike="noStrike" noProof="0">
                          <a:solidFill>
                            <a:srgbClr val="FFFFFF"/>
                          </a:solidFill>
                          <a:latin typeface="Times New Roman"/>
                        </a:rPr>
                        <a:t>)</a:t>
                      </a:r>
                      <a:endParaRPr lang="zh-CN" sz="1400"/>
                    </a:p>
                  </a:txBody>
                  <a:tcPr/>
                </a:tc>
                <a:tc>
                  <a:txBody>
                    <a:bodyPr/>
                    <a:lstStyle/>
                    <a:p>
                      <a:pPr algn="ctr"/>
                      <a:r>
                        <a:rPr lang="zh-CN" altLang="en-US" sz="1400">
                          <a:latin typeface="Times New Roman"/>
                        </a:rPr>
                        <a:t>Train/Seg Loss</a:t>
                      </a:r>
                    </a:p>
                  </a:txBody>
                  <a:tcPr/>
                </a:tc>
                <a:tc>
                  <a:txBody>
                    <a:bodyPr/>
                    <a:lstStyle/>
                    <a:p>
                      <a:pPr lvl="0" algn="ctr">
                        <a:buNone/>
                      </a:pPr>
                      <a:r>
                        <a:rPr lang="zh-CN" altLang="en-US" sz="1400">
                          <a:latin typeface="Times New Roman"/>
                        </a:rPr>
                        <a:t>Val/ Seg Loss</a:t>
                      </a:r>
                    </a:p>
                  </a:txBody>
                  <a:tcPr/>
                </a:tc>
                <a:extLst>
                  <a:ext uri="{0D108BD9-81ED-4DB2-BD59-A6C34878D82A}">
                    <a16:rowId xmlns:a16="http://schemas.microsoft.com/office/drawing/2014/main" val="1008538686"/>
                  </a:ext>
                </a:extLst>
              </a:tr>
              <a:tr h="728329">
                <a:tc>
                  <a:txBody>
                    <a:bodyPr/>
                    <a:lstStyle/>
                    <a:p>
                      <a:pPr algn="ctr"/>
                      <a:r>
                        <a:rPr lang="zh-CN" sz="1400">
                          <a:latin typeface="Times New Roman"/>
                        </a:rPr>
                        <a:t>Zero-shot</a:t>
                      </a:r>
                    </a:p>
                  </a:txBody>
                  <a:tcPr/>
                </a:tc>
                <a:tc>
                  <a:txBody>
                    <a:bodyPr/>
                    <a:lstStyle/>
                    <a:p>
                      <a:pPr algn="ctr"/>
                      <a:r>
                        <a:rPr lang="zh-CN" sz="1400">
                          <a:latin typeface="Times New Roman"/>
                        </a:rPr>
                        <a:t>-</a:t>
                      </a:r>
                    </a:p>
                  </a:txBody>
                  <a:tcPr/>
                </a:tc>
                <a:tc>
                  <a:txBody>
                    <a:bodyPr/>
                    <a:lstStyle/>
                    <a:p>
                      <a:pPr lvl="0" algn="ctr">
                        <a:buNone/>
                      </a:pPr>
                      <a:r>
                        <a:rPr lang="zh-CN" sz="1400">
                          <a:latin typeface="Times New Roman"/>
                        </a:rPr>
                        <a:t>0.000428</a:t>
                      </a:r>
                    </a:p>
                  </a:txBody>
                  <a:tcPr/>
                </a:tc>
                <a:tc>
                  <a:txBody>
                    <a:bodyPr/>
                    <a:lstStyle/>
                    <a:p>
                      <a:pPr lvl="0" algn="ctr">
                        <a:buNone/>
                      </a:pPr>
                      <a:endParaRPr lang="zh-CN" sz="1400" b="0" i="0" u="none" strike="noStrike" noProof="0">
                        <a:solidFill>
                          <a:srgbClr val="212121"/>
                        </a:solidFill>
                        <a:latin typeface="Times New Roman"/>
                      </a:endParaRPr>
                    </a:p>
                  </a:txBody>
                  <a:tcPr/>
                </a:tc>
                <a:tc>
                  <a:txBody>
                    <a:bodyPr/>
                    <a:lstStyle/>
                    <a:p>
                      <a:pPr lvl="0" algn="ctr">
                        <a:buNone/>
                      </a:pPr>
                      <a:r>
                        <a:rPr lang="zh-CN" sz="1400">
                          <a:latin typeface="Times New Roman"/>
                        </a:rPr>
                        <a:t>0.000109</a:t>
                      </a:r>
                    </a:p>
                  </a:txBody>
                  <a:tcPr/>
                </a:tc>
                <a:tc>
                  <a:txBody>
                    <a:bodyPr/>
                    <a:lstStyle/>
                    <a:p>
                      <a:pPr lvl="0" algn="ctr">
                        <a:buNone/>
                      </a:pPr>
                      <a:endParaRPr lang="zh-CN" sz="1400" b="0" i="0" u="none" strike="noStrike" noProof="0">
                        <a:solidFill>
                          <a:srgbClr val="212121"/>
                        </a:solidFill>
                        <a:latin typeface="Times New Roman"/>
                      </a:endParaRPr>
                    </a:p>
                  </a:txBody>
                  <a:tcPr/>
                </a:tc>
                <a:tc>
                  <a:txBody>
                    <a:bodyPr/>
                    <a:lstStyle/>
                    <a:p>
                      <a:pPr lvl="0" algn="ctr">
                        <a:buNone/>
                      </a:pPr>
                      <a:r>
                        <a:rPr lang="zh-CN" sz="1400">
                          <a:latin typeface="Times New Roman"/>
                        </a:rPr>
                        <a:t>0.000789</a:t>
                      </a:r>
                    </a:p>
                  </a:txBody>
                  <a:tcPr/>
                </a:tc>
                <a:tc>
                  <a:txBody>
                    <a:bodyPr/>
                    <a:lstStyle/>
                    <a:p>
                      <a:pPr lvl="0" algn="ctr">
                        <a:buNone/>
                      </a:pPr>
                      <a:endParaRPr lang="zh-CN" sz="1400" b="0" i="0" u="none" strike="noStrike" noProof="0">
                        <a:solidFill>
                          <a:srgbClr val="212121"/>
                        </a:solidFill>
                        <a:latin typeface="Times New Roman"/>
                      </a:endParaRPr>
                    </a:p>
                  </a:txBody>
                  <a:tcPr/>
                </a:tc>
                <a:tc>
                  <a:txBody>
                    <a:bodyPr/>
                    <a:lstStyle/>
                    <a:p>
                      <a:pPr algn="ctr"/>
                      <a:r>
                        <a:rPr lang="zh-CN" sz="1400">
                          <a:latin typeface="Times New Roman"/>
                        </a:rPr>
                        <a:t> 0.0356     </a:t>
                      </a:r>
                    </a:p>
                  </a:txBody>
                  <a:tcPr/>
                </a:tc>
                <a:tc>
                  <a:txBody>
                    <a:bodyPr/>
                    <a:lstStyle/>
                    <a:p>
                      <a:pPr lvl="0" algn="ctr">
                        <a:buNone/>
                      </a:pPr>
                      <a:endParaRPr lang="zh-CN" altLang="en-US" sz="1400">
                        <a:latin typeface="Times New Roman"/>
                      </a:endParaRPr>
                    </a:p>
                  </a:txBody>
                  <a:tcPr/>
                </a:tc>
                <a:tc>
                  <a:txBody>
                    <a:bodyPr/>
                    <a:lstStyle/>
                    <a:p>
                      <a:pPr algn="ctr"/>
                      <a:r>
                        <a:rPr lang="zh-CN" sz="1400">
                          <a:latin typeface="Times New Roman"/>
                        </a:rPr>
                        <a:t>-</a:t>
                      </a:r>
                    </a:p>
                  </a:txBody>
                  <a:tcPr/>
                </a:tc>
                <a:tc>
                  <a:txBody>
                    <a:bodyPr/>
                    <a:lstStyle/>
                    <a:p>
                      <a:pPr lvl="0" algn="ctr">
                        <a:buNone/>
                      </a:pPr>
                      <a:r>
                        <a:rPr lang="zh-CN" sz="1400">
                          <a:latin typeface="Times New Roman"/>
                        </a:rPr>
                        <a:t>-</a:t>
                      </a:r>
                    </a:p>
                  </a:txBody>
                  <a:tcPr/>
                </a:tc>
                <a:extLst>
                  <a:ext uri="{0D108BD9-81ED-4DB2-BD59-A6C34878D82A}">
                    <a16:rowId xmlns:a16="http://schemas.microsoft.com/office/drawing/2014/main" val="3872606485"/>
                  </a:ext>
                </a:extLst>
              </a:tr>
              <a:tr h="728329">
                <a:tc>
                  <a:txBody>
                    <a:bodyPr/>
                    <a:lstStyle/>
                    <a:p>
                      <a:pPr algn="ctr"/>
                      <a:r>
                        <a:rPr lang="zh-CN" sz="1400">
                          <a:latin typeface="Times New Roman"/>
                        </a:rPr>
                        <a:t>Freeze 22</a:t>
                      </a:r>
                    </a:p>
                  </a:txBody>
                  <a:tcPr/>
                </a:tc>
                <a:tc>
                  <a:txBody>
                    <a:bodyPr/>
                    <a:lstStyle/>
                    <a:p>
                      <a:pPr algn="ctr"/>
                      <a:r>
                        <a:rPr lang="zh-CN" sz="1400">
                          <a:latin typeface="Times New Roman"/>
                        </a:rPr>
                        <a:t>1</a:t>
                      </a:r>
                    </a:p>
                  </a:txBody>
                  <a:tcPr/>
                </a:tc>
                <a:tc>
                  <a:txBody>
                    <a:bodyPr/>
                    <a:lstStyle/>
                    <a:p>
                      <a:pPr lvl="0" algn="ctr">
                        <a:lnSpc>
                          <a:spcPct val="100000"/>
                        </a:lnSpc>
                        <a:spcBef>
                          <a:spcPts val="0"/>
                        </a:spcBef>
                        <a:spcAft>
                          <a:spcPts val="0"/>
                        </a:spcAft>
                        <a:buNone/>
                      </a:pPr>
                      <a:r>
                        <a:rPr lang="zh-CN" sz="1400" b="0" i="0" u="none" strike="noStrike" noProof="0">
                          <a:solidFill>
                            <a:srgbClr val="000000"/>
                          </a:solidFill>
                          <a:latin typeface="Times New Roman"/>
                        </a:rPr>
                        <a:t>0.02977</a:t>
                      </a:r>
                    </a:p>
                    <a:p>
                      <a:pPr lvl="0" algn="ctr">
                        <a:lnSpc>
                          <a:spcPct val="100000"/>
                        </a:lnSpc>
                        <a:spcBef>
                          <a:spcPts val="0"/>
                        </a:spcBef>
                        <a:spcAft>
                          <a:spcPts val="0"/>
                        </a:spcAft>
                        <a:buNone/>
                      </a:pPr>
                      <a:endParaRPr lang="zh-CN" sz="1400">
                        <a:latin typeface="Times New Roman"/>
                      </a:endParaRPr>
                    </a:p>
                    <a:p>
                      <a:pPr lvl="0" algn="ctr">
                        <a:buNone/>
                      </a:pPr>
                      <a:endParaRPr lang="zh-CN" altLang="en-US" sz="1400">
                        <a:latin typeface="Times New Roman"/>
                      </a:endParaRPr>
                    </a:p>
                  </a:txBody>
                  <a:tcPr/>
                </a:tc>
                <a:tc>
                  <a:txBody>
                    <a:bodyPr/>
                    <a:lstStyle/>
                    <a:p>
                      <a:pPr lvl="0" algn="ctr">
                        <a:lnSpc>
                          <a:spcPct val="100000"/>
                        </a:lnSpc>
                        <a:spcBef>
                          <a:spcPts val="0"/>
                        </a:spcBef>
                        <a:spcAft>
                          <a:spcPts val="0"/>
                        </a:spcAft>
                        <a:buNone/>
                      </a:pPr>
                      <a:r>
                        <a:rPr lang="zh-CN" sz="1400" b="0" i="0" u="none" strike="noStrike" noProof="0">
                          <a:solidFill>
                            <a:srgbClr val="000000"/>
                          </a:solidFill>
                          <a:latin typeface="Times New Roman"/>
                        </a:rPr>
                        <a:t>0.00012</a:t>
                      </a:r>
                      <a:endParaRPr lang="zh-CN" sz="1400">
                        <a:latin typeface="Times New Roman"/>
                      </a:endParaRPr>
                    </a:p>
                    <a:p>
                      <a:pPr lvl="0" algn="ctr">
                        <a:buNone/>
                      </a:pPr>
                      <a:endParaRPr lang="zh-CN" altLang="en-US" sz="1400">
                        <a:latin typeface="Times New Roman"/>
                      </a:endParaRPr>
                    </a:p>
                  </a:txBody>
                  <a:tcPr/>
                </a:tc>
                <a:tc>
                  <a:txBody>
                    <a:bodyPr/>
                    <a:lstStyle/>
                    <a:p>
                      <a:pPr lvl="0" algn="ctr">
                        <a:lnSpc>
                          <a:spcPct val="100000"/>
                        </a:lnSpc>
                        <a:spcBef>
                          <a:spcPts val="0"/>
                        </a:spcBef>
                        <a:spcAft>
                          <a:spcPts val="0"/>
                        </a:spcAft>
                        <a:buNone/>
                      </a:pPr>
                      <a:r>
                        <a:rPr lang="en-US" altLang="zh-CN" sz="1400" b="0" i="0" u="none" strike="noStrike" noProof="0">
                          <a:solidFill>
                            <a:srgbClr val="000000"/>
                          </a:solidFill>
                          <a:latin typeface="Times New Roman"/>
                        </a:rPr>
                        <a:t>0.01209</a:t>
                      </a:r>
                      <a:endParaRPr lang="zh-CN" altLang="en-US" sz="1400">
                        <a:latin typeface="Times New Roman"/>
                      </a:endParaRPr>
                    </a:p>
                    <a:p>
                      <a:pPr lvl="0" algn="ctr">
                        <a:lnSpc>
                          <a:spcPct val="100000"/>
                        </a:lnSpc>
                        <a:spcBef>
                          <a:spcPts val="0"/>
                        </a:spcBef>
                        <a:spcAft>
                          <a:spcPts val="0"/>
                        </a:spcAft>
                        <a:buNone/>
                      </a:pPr>
                      <a:endParaRPr lang="zh-CN" sz="1400">
                        <a:latin typeface="Times New Roman"/>
                      </a:endParaRPr>
                    </a:p>
                    <a:p>
                      <a:pPr lvl="0" algn="ctr">
                        <a:buNone/>
                      </a:pPr>
                      <a:endParaRPr lang="zh-CN" altLang="en-US" sz="1400">
                        <a:latin typeface="Times New Roman"/>
                      </a:endParaRPr>
                    </a:p>
                  </a:txBody>
                  <a:tcPr/>
                </a:tc>
                <a:tc>
                  <a:txBody>
                    <a:bodyPr/>
                    <a:lstStyle/>
                    <a:p>
                      <a:pPr lvl="0" algn="ctr">
                        <a:lnSpc>
                          <a:spcPct val="100000"/>
                        </a:lnSpc>
                        <a:spcBef>
                          <a:spcPts val="0"/>
                        </a:spcBef>
                        <a:spcAft>
                          <a:spcPts val="0"/>
                        </a:spcAft>
                        <a:buNone/>
                      </a:pPr>
                      <a:r>
                        <a:rPr lang="zh-CN" sz="1400" b="0" i="0" u="none" strike="noStrike" noProof="0">
                          <a:solidFill>
                            <a:srgbClr val="000000"/>
                          </a:solidFill>
                          <a:latin typeface="Times New Roman"/>
                        </a:rPr>
                        <a:t>3E-05</a:t>
                      </a:r>
                      <a:endParaRPr lang="zh-CN" sz="1400">
                        <a:latin typeface="Times New Roman"/>
                      </a:endParaRPr>
                    </a:p>
                    <a:p>
                      <a:pPr lvl="0" algn="ctr">
                        <a:buNone/>
                      </a:pPr>
                      <a:endParaRPr lang="zh-CN" altLang="en-US" sz="1400">
                        <a:latin typeface="Times New Roman"/>
                      </a:endParaRPr>
                    </a:p>
                  </a:txBody>
                  <a:tcPr/>
                </a:tc>
                <a:tc>
                  <a:txBody>
                    <a:bodyPr/>
                    <a:lstStyle/>
                    <a:p>
                      <a:pPr lvl="0" algn="ctr">
                        <a:lnSpc>
                          <a:spcPct val="100000"/>
                        </a:lnSpc>
                        <a:spcBef>
                          <a:spcPts val="0"/>
                        </a:spcBef>
                        <a:spcAft>
                          <a:spcPts val="0"/>
                        </a:spcAft>
                        <a:buNone/>
                      </a:pPr>
                      <a:r>
                        <a:rPr lang="en-US" altLang="zh-CN" sz="1400" b="0" i="0" u="none" strike="noStrike" noProof="0">
                          <a:solidFill>
                            <a:srgbClr val="000000"/>
                          </a:solidFill>
                          <a:latin typeface="Times New Roman"/>
                        </a:rPr>
                        <a:t>0.21166</a:t>
                      </a:r>
                      <a:endParaRPr lang="zh-CN" altLang="en-US" sz="1400">
                        <a:latin typeface="Times New Roman"/>
                      </a:endParaRPr>
                    </a:p>
                    <a:p>
                      <a:pPr lvl="0" algn="ctr">
                        <a:lnSpc>
                          <a:spcPct val="100000"/>
                        </a:lnSpc>
                        <a:spcBef>
                          <a:spcPts val="0"/>
                        </a:spcBef>
                        <a:spcAft>
                          <a:spcPts val="0"/>
                        </a:spcAft>
                        <a:buNone/>
                      </a:pPr>
                      <a:endParaRPr lang="zh-CN" sz="1400">
                        <a:latin typeface="Times New Roman"/>
                      </a:endParaRPr>
                    </a:p>
                    <a:p>
                      <a:pPr lvl="0" algn="ctr">
                        <a:buNone/>
                      </a:pPr>
                      <a:endParaRPr lang="zh-CN" altLang="en-US" sz="1400">
                        <a:latin typeface="Times New Roman"/>
                      </a:endParaRPr>
                    </a:p>
                  </a:txBody>
                  <a:tcPr/>
                </a:tc>
                <a:tc>
                  <a:txBody>
                    <a:bodyPr/>
                    <a:lstStyle/>
                    <a:p>
                      <a:pPr lvl="0" algn="ctr">
                        <a:lnSpc>
                          <a:spcPct val="100000"/>
                        </a:lnSpc>
                        <a:spcBef>
                          <a:spcPts val="0"/>
                        </a:spcBef>
                        <a:spcAft>
                          <a:spcPts val="0"/>
                        </a:spcAft>
                        <a:buNone/>
                      </a:pPr>
                      <a:r>
                        <a:rPr lang="zh-CN" sz="1400" b="0" i="0" u="none" strike="noStrike" noProof="0">
                          <a:solidFill>
                            <a:srgbClr val="000000"/>
                          </a:solidFill>
                          <a:latin typeface="Times New Roman"/>
                        </a:rPr>
                        <a:t>0.00022</a:t>
                      </a:r>
                      <a:endParaRPr lang="zh-CN" sz="1400">
                        <a:latin typeface="Times New Roman"/>
                      </a:endParaRPr>
                    </a:p>
                    <a:p>
                      <a:pPr lvl="0" algn="ctr">
                        <a:buNone/>
                      </a:pPr>
                      <a:endParaRPr lang="zh-CN" altLang="en-US" sz="1400">
                        <a:latin typeface="Times New Roman"/>
                      </a:endParaRPr>
                    </a:p>
                  </a:txBody>
                  <a:tcPr/>
                </a:tc>
                <a:tc>
                  <a:txBody>
                    <a:bodyPr/>
                    <a:lstStyle/>
                    <a:p>
                      <a:pPr lvl="0" algn="ctr">
                        <a:lnSpc>
                          <a:spcPct val="100000"/>
                        </a:lnSpc>
                        <a:spcBef>
                          <a:spcPts val="0"/>
                        </a:spcBef>
                        <a:spcAft>
                          <a:spcPts val="0"/>
                        </a:spcAft>
                        <a:buNone/>
                      </a:pPr>
                      <a:r>
                        <a:rPr lang="en-US" altLang="zh-CN" sz="1400" b="0" i="0" u="none" strike="noStrike" noProof="0">
                          <a:solidFill>
                            <a:srgbClr val="000000"/>
                          </a:solidFill>
                          <a:latin typeface="Times New Roman"/>
                        </a:rPr>
                        <a:t>0.05215</a:t>
                      </a:r>
                      <a:endParaRPr lang="zh-CN" altLang="en-US" sz="1400">
                        <a:latin typeface="Times New Roman"/>
                      </a:endParaRPr>
                    </a:p>
                    <a:p>
                      <a:pPr lvl="0" algn="ctr">
                        <a:lnSpc>
                          <a:spcPct val="100000"/>
                        </a:lnSpc>
                        <a:spcBef>
                          <a:spcPts val="0"/>
                        </a:spcBef>
                        <a:spcAft>
                          <a:spcPts val="0"/>
                        </a:spcAft>
                        <a:buNone/>
                      </a:pPr>
                      <a:endParaRPr lang="zh-CN" sz="1400">
                        <a:latin typeface="Times New Roman"/>
                      </a:endParaRPr>
                    </a:p>
                    <a:p>
                      <a:pPr lvl="0" algn="ctr">
                        <a:buNone/>
                      </a:pPr>
                      <a:endParaRPr lang="zh-CN" altLang="en-US" sz="1400">
                        <a:latin typeface="Times New Roman"/>
                      </a:endParaRPr>
                    </a:p>
                  </a:txBody>
                  <a:tcPr/>
                </a:tc>
                <a:tc>
                  <a:txBody>
                    <a:bodyPr/>
                    <a:lstStyle/>
                    <a:p>
                      <a:pPr lvl="0" algn="ctr">
                        <a:lnSpc>
                          <a:spcPct val="100000"/>
                        </a:lnSpc>
                        <a:spcBef>
                          <a:spcPts val="0"/>
                        </a:spcBef>
                        <a:spcAft>
                          <a:spcPts val="0"/>
                        </a:spcAft>
                        <a:buNone/>
                      </a:pPr>
                      <a:r>
                        <a:rPr lang="zh-CN" sz="1400" b="0" i="0" u="none" strike="noStrike" noProof="0">
                          <a:solidFill>
                            <a:srgbClr val="000000"/>
                          </a:solidFill>
                          <a:latin typeface="Times New Roman"/>
                        </a:rPr>
                        <a:t>0.00639</a:t>
                      </a:r>
                      <a:endParaRPr lang="zh-CN" sz="1400">
                        <a:latin typeface="Times New Roman"/>
                      </a:endParaRPr>
                    </a:p>
                    <a:p>
                      <a:pPr lvl="0" algn="ctr">
                        <a:buNone/>
                      </a:pPr>
                      <a:endParaRPr lang="zh-CN" altLang="en-US" sz="1400">
                        <a:latin typeface="Times New Roman"/>
                      </a:endParaRPr>
                    </a:p>
                  </a:txBody>
                  <a:tcPr/>
                </a:tc>
                <a:tc>
                  <a:txBody>
                    <a:bodyPr/>
                    <a:lstStyle/>
                    <a:p>
                      <a:pPr lvl="0" algn="ctr">
                        <a:lnSpc>
                          <a:spcPct val="100000"/>
                        </a:lnSpc>
                        <a:spcBef>
                          <a:spcPts val="0"/>
                        </a:spcBef>
                        <a:spcAft>
                          <a:spcPts val="0"/>
                        </a:spcAft>
                        <a:buNone/>
                      </a:pPr>
                      <a:r>
                        <a:rPr lang="zh-CN" sz="1400" b="0" i="0" u="none" strike="noStrike" noProof="0">
                          <a:solidFill>
                            <a:srgbClr val="000000"/>
                          </a:solidFill>
                          <a:latin typeface="Times New Roman"/>
                        </a:rPr>
                        <a:t>3.2894</a:t>
                      </a:r>
                      <a:endParaRPr lang="zh-CN" sz="1400">
                        <a:latin typeface="Times New Roman"/>
                      </a:endParaRPr>
                    </a:p>
                    <a:p>
                      <a:pPr lvl="0" algn="ctr">
                        <a:buNone/>
                      </a:pPr>
                      <a:endParaRPr lang="zh-CN" altLang="en-US" sz="1400">
                        <a:latin typeface="Times New Roman"/>
                      </a:endParaRPr>
                    </a:p>
                  </a:txBody>
                  <a:tcPr/>
                </a:tc>
                <a:tc>
                  <a:txBody>
                    <a:bodyPr/>
                    <a:lstStyle/>
                    <a:p>
                      <a:pPr lvl="0" algn="ctr">
                        <a:lnSpc>
                          <a:spcPct val="100000"/>
                        </a:lnSpc>
                        <a:spcBef>
                          <a:spcPts val="0"/>
                        </a:spcBef>
                        <a:spcAft>
                          <a:spcPts val="0"/>
                        </a:spcAft>
                        <a:buNone/>
                      </a:pPr>
                      <a:r>
                        <a:rPr lang="zh-CN" sz="1400" b="0" i="0" u="none" strike="noStrike" noProof="0">
                          <a:solidFill>
                            <a:srgbClr val="000000"/>
                          </a:solidFill>
                          <a:latin typeface="Times New Roman"/>
                        </a:rPr>
                        <a:t>2.8795</a:t>
                      </a:r>
                      <a:endParaRPr lang="zh-CN" sz="1400">
                        <a:latin typeface="Times New Roman"/>
                      </a:endParaRPr>
                    </a:p>
                    <a:p>
                      <a:pPr lvl="0" algn="ctr">
                        <a:buNone/>
                      </a:pPr>
                      <a:endParaRPr lang="zh-CN" altLang="en-US" sz="1400">
                        <a:latin typeface="Times New Roman"/>
                      </a:endParaRPr>
                    </a:p>
                  </a:txBody>
                  <a:tcPr/>
                </a:tc>
                <a:extLst>
                  <a:ext uri="{0D108BD9-81ED-4DB2-BD59-A6C34878D82A}">
                    <a16:rowId xmlns:a16="http://schemas.microsoft.com/office/drawing/2014/main" val="3775519428"/>
                  </a:ext>
                </a:extLst>
              </a:tr>
              <a:tr h="501471">
                <a:tc>
                  <a:txBody>
                    <a:bodyPr/>
                    <a:lstStyle/>
                    <a:p>
                      <a:pPr algn="ctr"/>
                      <a:endParaRPr lang="zh-CN" altLang="en-US" sz="1400">
                        <a:latin typeface="Times New Roman"/>
                      </a:endParaRPr>
                    </a:p>
                  </a:txBody>
                  <a:tcPr/>
                </a:tc>
                <a:tc>
                  <a:txBody>
                    <a:bodyPr/>
                    <a:lstStyle/>
                    <a:p>
                      <a:pPr algn="ctr"/>
                      <a:r>
                        <a:rPr lang="zh-CN" sz="1400">
                          <a:latin typeface="Times New Roman"/>
                        </a:rPr>
                        <a:t>40</a:t>
                      </a:r>
                    </a:p>
                  </a:txBody>
                  <a:tcPr/>
                </a:tc>
                <a:tc>
                  <a:txBody>
                    <a:bodyPr/>
                    <a:lstStyle/>
                    <a:p>
                      <a:pPr lvl="0" algn="ctr">
                        <a:lnSpc>
                          <a:spcPct val="100000"/>
                        </a:lnSpc>
                        <a:spcBef>
                          <a:spcPts val="0"/>
                        </a:spcBef>
                        <a:spcAft>
                          <a:spcPts val="0"/>
                        </a:spcAft>
                        <a:buNone/>
                      </a:pPr>
                      <a:r>
                        <a:rPr lang="zh-CN" sz="1400" b="0" i="0" u="none" strike="noStrike" noProof="0">
                          <a:solidFill>
                            <a:srgbClr val="000000"/>
                          </a:solidFill>
                          <a:latin typeface="Times New Roman"/>
                        </a:rPr>
                        <a:t>0.06243</a:t>
                      </a:r>
                      <a:endParaRPr lang="zh-CN" sz="1400">
                        <a:latin typeface="Times New Roman"/>
                      </a:endParaRPr>
                    </a:p>
                    <a:p>
                      <a:pPr lvl="0" algn="ctr">
                        <a:buNone/>
                      </a:pPr>
                      <a:endParaRPr lang="zh-CN" altLang="en-US" sz="1400">
                        <a:latin typeface="Times New Roman"/>
                      </a:endParaRPr>
                    </a:p>
                  </a:txBody>
                  <a:tcPr/>
                </a:tc>
                <a:tc>
                  <a:txBody>
                    <a:bodyPr/>
                    <a:lstStyle/>
                    <a:p>
                      <a:pPr lvl="0" algn="ctr">
                        <a:buNone/>
                      </a:pPr>
                      <a:r>
                        <a:rPr lang="zh-CN" sz="1400" b="0" i="0" u="none" strike="noStrike" noProof="0">
                          <a:solidFill>
                            <a:srgbClr val="000000"/>
                          </a:solidFill>
                          <a:latin typeface="Times New Roman"/>
                        </a:rPr>
                        <a:t>0.00218</a:t>
                      </a:r>
                      <a:endParaRPr lang="zh-CN" sz="1400">
                        <a:latin typeface="Times New Roman"/>
                      </a:endParaRPr>
                    </a:p>
                  </a:txBody>
                  <a:tcPr/>
                </a:tc>
                <a:tc>
                  <a:txBody>
                    <a:bodyPr/>
                    <a:lstStyle/>
                    <a:p>
                      <a:pPr lvl="0" algn="ctr">
                        <a:lnSpc>
                          <a:spcPct val="100000"/>
                        </a:lnSpc>
                        <a:spcBef>
                          <a:spcPts val="0"/>
                        </a:spcBef>
                        <a:spcAft>
                          <a:spcPts val="0"/>
                        </a:spcAft>
                        <a:buNone/>
                      </a:pPr>
                      <a:r>
                        <a:rPr lang="zh-CN" sz="1400" b="0" i="0" u="none" strike="noStrike" noProof="0">
                          <a:solidFill>
                            <a:srgbClr val="000000"/>
                          </a:solidFill>
                          <a:latin typeface="Times New Roman"/>
                        </a:rPr>
                        <a:t>0.02824</a:t>
                      </a:r>
                      <a:endParaRPr lang="zh-CN" sz="1400">
                        <a:latin typeface="Times New Roman"/>
                      </a:endParaRPr>
                    </a:p>
                    <a:p>
                      <a:pPr lvl="0" algn="ctr">
                        <a:buNone/>
                      </a:pPr>
                      <a:endParaRPr lang="zh-CN" altLang="en-US" sz="1400">
                        <a:latin typeface="Times New Roman"/>
                      </a:endParaRPr>
                    </a:p>
                  </a:txBody>
                  <a:tcPr/>
                </a:tc>
                <a:tc>
                  <a:txBody>
                    <a:bodyPr/>
                    <a:lstStyle/>
                    <a:p>
                      <a:pPr lvl="0" algn="ctr">
                        <a:lnSpc>
                          <a:spcPct val="100000"/>
                        </a:lnSpc>
                        <a:spcBef>
                          <a:spcPts val="0"/>
                        </a:spcBef>
                        <a:spcAft>
                          <a:spcPts val="0"/>
                        </a:spcAft>
                        <a:buNone/>
                      </a:pPr>
                      <a:endParaRPr lang="zh-CN" sz="1400" b="0" i="0" u="none" strike="noStrike" noProof="0">
                        <a:solidFill>
                          <a:srgbClr val="000000"/>
                        </a:solidFill>
                        <a:latin typeface="Times New Roman"/>
                      </a:endParaRPr>
                    </a:p>
                    <a:p>
                      <a:pPr lvl="0" algn="ctr">
                        <a:lnSpc>
                          <a:spcPct val="100000"/>
                        </a:lnSpc>
                        <a:spcBef>
                          <a:spcPts val="0"/>
                        </a:spcBef>
                        <a:spcAft>
                          <a:spcPts val="0"/>
                        </a:spcAft>
                        <a:buNone/>
                      </a:pPr>
                      <a:r>
                        <a:rPr lang="zh-CN" sz="1400" b="0" i="0" u="none" strike="noStrike" noProof="0">
                          <a:solidFill>
                            <a:srgbClr val="000000"/>
                          </a:solidFill>
                          <a:latin typeface="Times New Roman"/>
                        </a:rPr>
                        <a:t>0.00066</a:t>
                      </a:r>
                      <a:endParaRPr lang="zh-CN" sz="1400">
                        <a:latin typeface="Times New Roman"/>
                      </a:endParaRPr>
                    </a:p>
                    <a:p>
                      <a:pPr lvl="0" algn="ctr">
                        <a:buNone/>
                      </a:pPr>
                      <a:endParaRPr lang="zh-CN" altLang="en-US" sz="1400">
                        <a:latin typeface="Times New Roman"/>
                      </a:endParaRPr>
                    </a:p>
                  </a:txBody>
                  <a:tcPr/>
                </a:tc>
                <a:tc>
                  <a:txBody>
                    <a:bodyPr/>
                    <a:lstStyle/>
                    <a:p>
                      <a:pPr lvl="0" algn="ctr">
                        <a:lnSpc>
                          <a:spcPct val="100000"/>
                        </a:lnSpc>
                        <a:spcBef>
                          <a:spcPts val="0"/>
                        </a:spcBef>
                        <a:spcAft>
                          <a:spcPts val="0"/>
                        </a:spcAft>
                        <a:buNone/>
                      </a:pPr>
                      <a:r>
                        <a:rPr lang="zh-CN" sz="1400" b="0" i="0" u="none" strike="noStrike" noProof="0">
                          <a:solidFill>
                            <a:srgbClr val="000000"/>
                          </a:solidFill>
                          <a:latin typeface="Times New Roman"/>
                        </a:rPr>
                        <a:t>0.24854</a:t>
                      </a:r>
                      <a:endParaRPr lang="zh-CN" sz="1400">
                        <a:latin typeface="Times New Roman"/>
                      </a:endParaRPr>
                    </a:p>
                    <a:p>
                      <a:pPr lvl="0" algn="ctr">
                        <a:buNone/>
                      </a:pPr>
                      <a:endParaRPr lang="zh-CN" altLang="en-US" sz="1400">
                        <a:latin typeface="Times New Roman"/>
                      </a:endParaRPr>
                    </a:p>
                  </a:txBody>
                  <a:tcPr/>
                </a:tc>
                <a:tc>
                  <a:txBody>
                    <a:bodyPr/>
                    <a:lstStyle/>
                    <a:p>
                      <a:pPr lvl="0" algn="ctr">
                        <a:lnSpc>
                          <a:spcPct val="100000"/>
                        </a:lnSpc>
                        <a:spcBef>
                          <a:spcPts val="0"/>
                        </a:spcBef>
                        <a:spcAft>
                          <a:spcPts val="0"/>
                        </a:spcAft>
                        <a:buNone/>
                      </a:pPr>
                      <a:r>
                        <a:rPr lang="zh-CN" sz="1400" b="0" i="0" u="none" strike="noStrike" noProof="0">
                          <a:solidFill>
                            <a:srgbClr val="000000"/>
                          </a:solidFill>
                          <a:latin typeface="Times New Roman"/>
                        </a:rPr>
                        <a:t>0.13434</a:t>
                      </a:r>
                      <a:endParaRPr lang="zh-CN" sz="1400">
                        <a:latin typeface="Times New Roman"/>
                      </a:endParaRPr>
                    </a:p>
                    <a:p>
                      <a:pPr lvl="0" algn="ctr">
                        <a:buNone/>
                      </a:pPr>
                      <a:endParaRPr lang="zh-CN" altLang="en-US" sz="1400">
                        <a:latin typeface="Times New Roman"/>
                      </a:endParaRPr>
                    </a:p>
                  </a:txBody>
                  <a:tcPr/>
                </a:tc>
                <a:tc>
                  <a:txBody>
                    <a:bodyPr/>
                    <a:lstStyle/>
                    <a:p>
                      <a:pPr lvl="0" algn="ctr">
                        <a:lnSpc>
                          <a:spcPct val="100000"/>
                        </a:lnSpc>
                        <a:spcBef>
                          <a:spcPts val="0"/>
                        </a:spcBef>
                        <a:spcAft>
                          <a:spcPts val="0"/>
                        </a:spcAft>
                        <a:buNone/>
                      </a:pPr>
                      <a:r>
                        <a:rPr lang="zh-CN" sz="1400" b="0" i="0" u="none" strike="noStrike" noProof="0">
                          <a:solidFill>
                            <a:srgbClr val="000000"/>
                          </a:solidFill>
                          <a:latin typeface="Times New Roman"/>
                        </a:rPr>
                        <a:t>0.09381</a:t>
                      </a:r>
                      <a:endParaRPr lang="zh-CN" sz="1400">
                        <a:latin typeface="Times New Roman"/>
                      </a:endParaRPr>
                    </a:p>
                    <a:p>
                      <a:pPr lvl="0" algn="ctr">
                        <a:buNone/>
                      </a:pPr>
                      <a:endParaRPr lang="zh-CN" altLang="en-US" sz="1400">
                        <a:latin typeface="Times New Roman"/>
                      </a:endParaRPr>
                    </a:p>
                  </a:txBody>
                  <a:tcPr/>
                </a:tc>
                <a:tc>
                  <a:txBody>
                    <a:bodyPr/>
                    <a:lstStyle/>
                    <a:p>
                      <a:pPr lvl="0" algn="ctr">
                        <a:lnSpc>
                          <a:spcPct val="100000"/>
                        </a:lnSpc>
                        <a:spcBef>
                          <a:spcPts val="0"/>
                        </a:spcBef>
                        <a:spcAft>
                          <a:spcPts val="0"/>
                        </a:spcAft>
                        <a:buNone/>
                      </a:pPr>
                      <a:r>
                        <a:rPr lang="zh-CN" sz="1400" b="0" i="0" u="none" strike="noStrike" noProof="0">
                          <a:solidFill>
                            <a:srgbClr val="000000"/>
                          </a:solidFill>
                          <a:latin typeface="Times New Roman"/>
                        </a:rPr>
                        <a:t>0.00851</a:t>
                      </a:r>
                      <a:endParaRPr lang="zh-CN" sz="1400">
                        <a:latin typeface="Times New Roman"/>
                      </a:endParaRPr>
                    </a:p>
                    <a:p>
                      <a:pPr lvl="0" algn="ctr">
                        <a:buNone/>
                      </a:pPr>
                      <a:endParaRPr lang="zh-CN" altLang="en-US" sz="1400">
                        <a:latin typeface="Times New Roman"/>
                      </a:endParaRPr>
                    </a:p>
                  </a:txBody>
                  <a:tcPr/>
                </a:tc>
                <a:tc>
                  <a:txBody>
                    <a:bodyPr/>
                    <a:lstStyle/>
                    <a:p>
                      <a:pPr lvl="0" algn="ctr">
                        <a:lnSpc>
                          <a:spcPct val="100000"/>
                        </a:lnSpc>
                        <a:spcBef>
                          <a:spcPts val="0"/>
                        </a:spcBef>
                        <a:spcAft>
                          <a:spcPts val="0"/>
                        </a:spcAft>
                        <a:buNone/>
                      </a:pPr>
                      <a:r>
                        <a:rPr lang="zh-CN" sz="1400" b="0" i="0" u="none" strike="noStrike" noProof="0">
                          <a:solidFill>
                            <a:srgbClr val="000000"/>
                          </a:solidFill>
                          <a:latin typeface="Times New Roman"/>
                        </a:rPr>
                        <a:t>2.7594</a:t>
                      </a:r>
                      <a:endParaRPr lang="zh-CN" sz="1400">
                        <a:latin typeface="Times New Roman"/>
                      </a:endParaRPr>
                    </a:p>
                    <a:p>
                      <a:pPr lvl="0" algn="ctr">
                        <a:buNone/>
                      </a:pPr>
                      <a:endParaRPr lang="zh-CN" altLang="en-US" sz="1400">
                        <a:latin typeface="Times New Roman"/>
                      </a:endParaRPr>
                    </a:p>
                  </a:txBody>
                  <a:tcPr/>
                </a:tc>
                <a:tc>
                  <a:txBody>
                    <a:bodyPr/>
                    <a:lstStyle/>
                    <a:p>
                      <a:pPr lvl="0" algn="ctr">
                        <a:lnSpc>
                          <a:spcPct val="100000"/>
                        </a:lnSpc>
                        <a:spcBef>
                          <a:spcPts val="0"/>
                        </a:spcBef>
                        <a:spcAft>
                          <a:spcPts val="0"/>
                        </a:spcAft>
                        <a:buNone/>
                      </a:pPr>
                      <a:r>
                        <a:rPr lang="zh-CN" sz="1400" b="0" i="0" u="none" strike="noStrike" noProof="0">
                          <a:solidFill>
                            <a:srgbClr val="000000"/>
                          </a:solidFill>
                          <a:latin typeface="Times New Roman"/>
                        </a:rPr>
                        <a:t>2.6466</a:t>
                      </a:r>
                      <a:endParaRPr lang="zh-CN" sz="1400">
                        <a:latin typeface="Times New Roman"/>
                      </a:endParaRPr>
                    </a:p>
                    <a:p>
                      <a:pPr lvl="0" algn="ctr">
                        <a:buNone/>
                      </a:pPr>
                      <a:endParaRPr lang="zh-CN" altLang="en-US" sz="1400">
                        <a:latin typeface="Times New Roman"/>
                      </a:endParaRPr>
                    </a:p>
                  </a:txBody>
                  <a:tcPr/>
                </a:tc>
                <a:extLst>
                  <a:ext uri="{0D108BD9-81ED-4DB2-BD59-A6C34878D82A}">
                    <a16:rowId xmlns:a16="http://schemas.microsoft.com/office/drawing/2014/main" val="4060699906"/>
                  </a:ext>
                </a:extLst>
              </a:tr>
              <a:tr h="728329">
                <a:tc>
                  <a:txBody>
                    <a:bodyPr/>
                    <a:lstStyle/>
                    <a:p>
                      <a:pPr algn="ctr"/>
                      <a:r>
                        <a:rPr lang="zh-CN" sz="1400">
                          <a:latin typeface="Times New Roman"/>
                        </a:rPr>
                        <a:t>Freeze 10</a:t>
                      </a:r>
                    </a:p>
                  </a:txBody>
                  <a:tcPr/>
                </a:tc>
                <a:tc>
                  <a:txBody>
                    <a:bodyPr/>
                    <a:lstStyle/>
                    <a:p>
                      <a:pPr algn="ctr"/>
                      <a:r>
                        <a:rPr lang="zh-CN" sz="1400">
                          <a:latin typeface="Times New Roman"/>
                        </a:rPr>
                        <a:t>1</a:t>
                      </a:r>
                    </a:p>
                  </a:txBody>
                  <a:tcPr/>
                </a:tc>
                <a:tc>
                  <a:txBody>
                    <a:bodyPr/>
                    <a:lstStyle/>
                    <a:p>
                      <a:pPr lvl="0" algn="ctr">
                        <a:lnSpc>
                          <a:spcPct val="100000"/>
                        </a:lnSpc>
                        <a:spcBef>
                          <a:spcPts val="0"/>
                        </a:spcBef>
                        <a:spcAft>
                          <a:spcPts val="0"/>
                        </a:spcAft>
                        <a:buNone/>
                      </a:pPr>
                      <a:r>
                        <a:rPr lang="zh-CN" sz="1400" b="0" i="0" u="none" strike="noStrike" noProof="0">
                          <a:solidFill>
                            <a:srgbClr val="000000"/>
                          </a:solidFill>
                          <a:latin typeface="Times New Roman"/>
                        </a:rPr>
                        <a:t>0.11062</a:t>
                      </a:r>
                      <a:endParaRPr lang="zh-CN" sz="1400">
                        <a:latin typeface="Times New Roman"/>
                      </a:endParaRPr>
                    </a:p>
                    <a:p>
                      <a:pPr lvl="0" algn="ctr">
                        <a:buNone/>
                      </a:pPr>
                      <a:endParaRPr lang="zh-CN" altLang="en-US" sz="1400">
                        <a:latin typeface="Times New Roman"/>
                      </a:endParaRPr>
                    </a:p>
                  </a:txBody>
                  <a:tcPr/>
                </a:tc>
                <a:tc>
                  <a:txBody>
                    <a:bodyPr/>
                    <a:lstStyle/>
                    <a:p>
                      <a:pPr lvl="0" algn="ctr">
                        <a:lnSpc>
                          <a:spcPct val="100000"/>
                        </a:lnSpc>
                        <a:spcBef>
                          <a:spcPts val="0"/>
                        </a:spcBef>
                        <a:spcAft>
                          <a:spcPts val="0"/>
                        </a:spcAft>
                        <a:buNone/>
                      </a:pPr>
                      <a:r>
                        <a:rPr lang="zh-CN" sz="1400" b="0" i="0" u="none" strike="noStrike" noProof="0">
                          <a:solidFill>
                            <a:srgbClr val="000000"/>
                          </a:solidFill>
                          <a:latin typeface="Times New Roman"/>
                        </a:rPr>
                        <a:t>0.00815</a:t>
                      </a:r>
                      <a:endParaRPr lang="zh-CN" sz="1400">
                        <a:latin typeface="Times New Roman"/>
                      </a:endParaRPr>
                    </a:p>
                    <a:p>
                      <a:pPr lvl="0" algn="ctr">
                        <a:buNone/>
                      </a:pPr>
                      <a:endParaRPr lang="zh-CN" altLang="en-US" sz="1400">
                        <a:latin typeface="Times New Roman"/>
                      </a:endParaRPr>
                    </a:p>
                  </a:txBody>
                  <a:tcPr/>
                </a:tc>
                <a:tc>
                  <a:txBody>
                    <a:bodyPr/>
                    <a:lstStyle/>
                    <a:p>
                      <a:pPr lvl="0" algn="ctr">
                        <a:lnSpc>
                          <a:spcPct val="100000"/>
                        </a:lnSpc>
                        <a:spcBef>
                          <a:spcPts val="0"/>
                        </a:spcBef>
                        <a:spcAft>
                          <a:spcPts val="0"/>
                        </a:spcAft>
                        <a:buNone/>
                      </a:pPr>
                      <a:r>
                        <a:rPr lang="zh-CN" sz="1400" b="0" i="0" u="none" strike="noStrike" noProof="0">
                          <a:solidFill>
                            <a:srgbClr val="000000"/>
                          </a:solidFill>
                          <a:latin typeface="Times New Roman"/>
                        </a:rPr>
                        <a:t>0.05982</a:t>
                      </a:r>
                      <a:endParaRPr lang="zh-CN" sz="1400">
                        <a:latin typeface="Times New Roman"/>
                      </a:endParaRPr>
                    </a:p>
                    <a:p>
                      <a:pPr lvl="0" algn="ctr">
                        <a:buNone/>
                      </a:pPr>
                      <a:endParaRPr lang="zh-CN" altLang="en-US" sz="1400">
                        <a:latin typeface="Times New Roman"/>
                      </a:endParaRPr>
                    </a:p>
                  </a:txBody>
                  <a:tcPr/>
                </a:tc>
                <a:tc>
                  <a:txBody>
                    <a:bodyPr/>
                    <a:lstStyle/>
                    <a:p>
                      <a:pPr lvl="0" algn="ctr">
                        <a:lnSpc>
                          <a:spcPct val="100000"/>
                        </a:lnSpc>
                        <a:spcBef>
                          <a:spcPts val="0"/>
                        </a:spcBef>
                        <a:spcAft>
                          <a:spcPts val="0"/>
                        </a:spcAft>
                        <a:buNone/>
                      </a:pPr>
                      <a:r>
                        <a:rPr lang="zh-CN" sz="1400" b="0" i="0" u="none" strike="noStrike" noProof="0">
                          <a:solidFill>
                            <a:srgbClr val="000000"/>
                          </a:solidFill>
                          <a:latin typeface="Times New Roman"/>
                        </a:rPr>
                        <a:t>0.00188</a:t>
                      </a:r>
                      <a:endParaRPr lang="zh-CN" sz="1400">
                        <a:latin typeface="Times New Roman"/>
                      </a:endParaRPr>
                    </a:p>
                    <a:p>
                      <a:pPr lvl="0" algn="ctr">
                        <a:buNone/>
                      </a:pPr>
                      <a:endParaRPr lang="zh-CN" altLang="en-US" sz="1400">
                        <a:latin typeface="Times New Roman"/>
                      </a:endParaRPr>
                    </a:p>
                  </a:txBody>
                  <a:tcPr/>
                </a:tc>
                <a:tc>
                  <a:txBody>
                    <a:bodyPr/>
                    <a:lstStyle/>
                    <a:p>
                      <a:pPr lvl="0" algn="ctr">
                        <a:lnSpc>
                          <a:spcPct val="100000"/>
                        </a:lnSpc>
                        <a:spcBef>
                          <a:spcPts val="0"/>
                        </a:spcBef>
                        <a:spcAft>
                          <a:spcPts val="0"/>
                        </a:spcAft>
                        <a:buNone/>
                      </a:pPr>
                      <a:r>
                        <a:rPr lang="zh-CN" sz="1400" b="0" i="0" u="none" strike="noStrike" noProof="0">
                          <a:solidFill>
                            <a:srgbClr val="000000"/>
                          </a:solidFill>
                          <a:latin typeface="Times New Roman"/>
                        </a:rPr>
                        <a:t>0.24117</a:t>
                      </a:r>
                      <a:endParaRPr lang="zh-CN" sz="1400">
                        <a:latin typeface="Times New Roman"/>
                      </a:endParaRPr>
                    </a:p>
                    <a:p>
                      <a:pPr lvl="0" algn="ctr">
                        <a:buNone/>
                      </a:pPr>
                      <a:endParaRPr lang="zh-CN" altLang="en-US" sz="1400">
                        <a:latin typeface="Times New Roman"/>
                      </a:endParaRPr>
                    </a:p>
                  </a:txBody>
                  <a:tcPr/>
                </a:tc>
                <a:tc>
                  <a:txBody>
                    <a:bodyPr/>
                    <a:lstStyle/>
                    <a:p>
                      <a:pPr lvl="0" algn="ctr">
                        <a:lnSpc>
                          <a:spcPct val="100000"/>
                        </a:lnSpc>
                        <a:spcBef>
                          <a:spcPts val="0"/>
                        </a:spcBef>
                        <a:spcAft>
                          <a:spcPts val="0"/>
                        </a:spcAft>
                        <a:buNone/>
                      </a:pPr>
                      <a:r>
                        <a:rPr lang="zh-CN" sz="1400" b="0" i="0" u="none" strike="noStrike" noProof="0">
                          <a:solidFill>
                            <a:srgbClr val="000000"/>
                          </a:solidFill>
                          <a:latin typeface="Times New Roman"/>
                        </a:rPr>
                        <a:t>0.02579</a:t>
                      </a:r>
                      <a:endParaRPr lang="zh-CN" sz="1400">
                        <a:latin typeface="Times New Roman"/>
                      </a:endParaRPr>
                    </a:p>
                    <a:p>
                      <a:pPr lvl="0" algn="ctr">
                        <a:buNone/>
                      </a:pPr>
                      <a:endParaRPr lang="zh-CN" altLang="en-US" sz="1400">
                        <a:latin typeface="Times New Roman"/>
                      </a:endParaRPr>
                    </a:p>
                  </a:txBody>
                  <a:tcPr/>
                </a:tc>
                <a:tc>
                  <a:txBody>
                    <a:bodyPr/>
                    <a:lstStyle/>
                    <a:p>
                      <a:pPr lvl="0" algn="ctr">
                        <a:lnSpc>
                          <a:spcPct val="100000"/>
                        </a:lnSpc>
                        <a:spcBef>
                          <a:spcPts val="0"/>
                        </a:spcBef>
                        <a:spcAft>
                          <a:spcPts val="0"/>
                        </a:spcAft>
                        <a:buNone/>
                      </a:pPr>
                      <a:r>
                        <a:rPr lang="zh-CN" sz="1400" b="0" i="0" u="none" strike="noStrike" noProof="0">
                          <a:solidFill>
                            <a:srgbClr val="000000"/>
                          </a:solidFill>
                          <a:latin typeface="Times New Roman"/>
                        </a:rPr>
                        <a:t>0.13441</a:t>
                      </a:r>
                      <a:endParaRPr lang="zh-CN" sz="1400">
                        <a:latin typeface="Times New Roman"/>
                      </a:endParaRPr>
                    </a:p>
                    <a:p>
                      <a:pPr lvl="0" algn="ctr">
                        <a:buNone/>
                      </a:pPr>
                      <a:endParaRPr lang="zh-CN" altLang="en-US" sz="1400">
                        <a:latin typeface="Times New Roman"/>
                      </a:endParaRPr>
                    </a:p>
                  </a:txBody>
                  <a:tcPr/>
                </a:tc>
                <a:tc>
                  <a:txBody>
                    <a:bodyPr/>
                    <a:lstStyle/>
                    <a:p>
                      <a:pPr lvl="0" algn="ctr">
                        <a:lnSpc>
                          <a:spcPct val="100000"/>
                        </a:lnSpc>
                        <a:spcBef>
                          <a:spcPts val="0"/>
                        </a:spcBef>
                        <a:spcAft>
                          <a:spcPts val="0"/>
                        </a:spcAft>
                        <a:buNone/>
                      </a:pPr>
                      <a:r>
                        <a:rPr lang="zh-CN" sz="1400" b="0" i="0" u="none" strike="noStrike" noProof="0">
                          <a:solidFill>
                            <a:srgbClr val="000000"/>
                          </a:solidFill>
                          <a:latin typeface="Times New Roman"/>
                        </a:rPr>
                        <a:t>0.02313</a:t>
                      </a:r>
                      <a:endParaRPr lang="zh-CN" sz="1400">
                        <a:latin typeface="Times New Roman"/>
                      </a:endParaRPr>
                    </a:p>
                    <a:p>
                      <a:pPr lvl="0" algn="ctr">
                        <a:buNone/>
                      </a:pPr>
                      <a:endParaRPr lang="zh-CN" altLang="en-US" sz="1400">
                        <a:latin typeface="Times New Roman"/>
                      </a:endParaRPr>
                    </a:p>
                  </a:txBody>
                  <a:tcPr/>
                </a:tc>
                <a:tc>
                  <a:txBody>
                    <a:bodyPr/>
                    <a:lstStyle/>
                    <a:p>
                      <a:pPr lvl="0" algn="ctr">
                        <a:lnSpc>
                          <a:spcPct val="100000"/>
                        </a:lnSpc>
                        <a:spcBef>
                          <a:spcPts val="0"/>
                        </a:spcBef>
                        <a:spcAft>
                          <a:spcPts val="0"/>
                        </a:spcAft>
                        <a:buNone/>
                      </a:pPr>
                      <a:r>
                        <a:rPr lang="zh-CN" sz="1400" b="0" i="0" u="none" strike="noStrike" noProof="0">
                          <a:solidFill>
                            <a:srgbClr val="000000"/>
                          </a:solidFill>
                          <a:latin typeface="Times New Roman"/>
                        </a:rPr>
                        <a:t>2.6511</a:t>
                      </a:r>
                      <a:endParaRPr lang="zh-CN" sz="1400">
                        <a:latin typeface="Times New Roman"/>
                      </a:endParaRPr>
                    </a:p>
                    <a:p>
                      <a:pPr lvl="0" algn="ctr">
                        <a:buNone/>
                      </a:pPr>
                      <a:endParaRPr lang="zh-CN" altLang="en-US" sz="1400">
                        <a:latin typeface="Times New Roman"/>
                      </a:endParaRPr>
                    </a:p>
                  </a:txBody>
                  <a:tcPr/>
                </a:tc>
                <a:tc>
                  <a:txBody>
                    <a:bodyPr/>
                    <a:lstStyle/>
                    <a:p>
                      <a:pPr lvl="0" algn="ctr">
                        <a:lnSpc>
                          <a:spcPct val="100000"/>
                        </a:lnSpc>
                        <a:spcBef>
                          <a:spcPts val="0"/>
                        </a:spcBef>
                        <a:spcAft>
                          <a:spcPts val="0"/>
                        </a:spcAft>
                        <a:buNone/>
                      </a:pPr>
                      <a:r>
                        <a:rPr lang="zh-CN" sz="1400" b="0" i="0" u="none" strike="noStrike" noProof="0">
                          <a:solidFill>
                            <a:srgbClr val="000000"/>
                          </a:solidFill>
                          <a:latin typeface="Times New Roman"/>
                        </a:rPr>
                        <a:t>2.4922</a:t>
                      </a:r>
                      <a:endParaRPr lang="zh-CN" sz="1400">
                        <a:latin typeface="Times New Roman"/>
                      </a:endParaRPr>
                    </a:p>
                    <a:p>
                      <a:pPr lvl="0" algn="ctr">
                        <a:buNone/>
                      </a:pPr>
                      <a:endParaRPr lang="zh-CN" altLang="en-US" sz="1400">
                        <a:latin typeface="Times New Roman"/>
                      </a:endParaRPr>
                    </a:p>
                  </a:txBody>
                  <a:tcPr/>
                </a:tc>
                <a:extLst>
                  <a:ext uri="{0D108BD9-81ED-4DB2-BD59-A6C34878D82A}">
                    <a16:rowId xmlns:a16="http://schemas.microsoft.com/office/drawing/2014/main" val="2427293198"/>
                  </a:ext>
                </a:extLst>
              </a:tr>
              <a:tr h="501471">
                <a:tc>
                  <a:txBody>
                    <a:bodyPr/>
                    <a:lstStyle/>
                    <a:p>
                      <a:pPr algn="ctr"/>
                      <a:endParaRPr lang="zh-CN" altLang="en-US" sz="1400">
                        <a:latin typeface="Times New Roman"/>
                      </a:endParaRPr>
                    </a:p>
                  </a:txBody>
                  <a:tcPr/>
                </a:tc>
                <a:tc>
                  <a:txBody>
                    <a:bodyPr/>
                    <a:lstStyle/>
                    <a:p>
                      <a:pPr algn="ctr"/>
                      <a:r>
                        <a:rPr lang="zh-CN" sz="1400">
                          <a:latin typeface="Times New Roman"/>
                        </a:rPr>
                        <a:t>40</a:t>
                      </a:r>
                    </a:p>
                  </a:txBody>
                  <a:tcPr/>
                </a:tc>
                <a:tc>
                  <a:txBody>
                    <a:bodyPr/>
                    <a:lstStyle/>
                    <a:p>
                      <a:pPr lvl="0" algn="ctr">
                        <a:lnSpc>
                          <a:spcPct val="100000"/>
                        </a:lnSpc>
                        <a:spcBef>
                          <a:spcPts val="0"/>
                        </a:spcBef>
                        <a:spcAft>
                          <a:spcPts val="0"/>
                        </a:spcAft>
                        <a:buNone/>
                      </a:pPr>
                      <a:r>
                        <a:rPr lang="zh-CN" sz="1400" b="0" i="0" u="none" strike="noStrike" noProof="0">
                          <a:solidFill>
                            <a:srgbClr val="000000"/>
                          </a:solidFill>
                          <a:latin typeface="Times New Roman"/>
                        </a:rPr>
                        <a:t>0.24188</a:t>
                      </a:r>
                      <a:endParaRPr lang="zh-CN" sz="1400">
                        <a:latin typeface="Times New Roman"/>
                      </a:endParaRPr>
                    </a:p>
                    <a:p>
                      <a:pPr lvl="0" algn="ctr">
                        <a:buNone/>
                      </a:pPr>
                      <a:endParaRPr lang="zh-CN" altLang="en-US" sz="1400">
                        <a:latin typeface="Times New Roman"/>
                      </a:endParaRPr>
                    </a:p>
                  </a:txBody>
                  <a:tcPr/>
                </a:tc>
                <a:tc>
                  <a:txBody>
                    <a:bodyPr/>
                    <a:lstStyle/>
                    <a:p>
                      <a:pPr lvl="0" algn="ctr">
                        <a:lnSpc>
                          <a:spcPct val="100000"/>
                        </a:lnSpc>
                        <a:spcBef>
                          <a:spcPts val="0"/>
                        </a:spcBef>
                        <a:spcAft>
                          <a:spcPts val="0"/>
                        </a:spcAft>
                        <a:buNone/>
                      </a:pPr>
                      <a:r>
                        <a:rPr lang="zh-CN" sz="1400" b="0" i="0" u="none" strike="noStrike" noProof="0">
                          <a:solidFill>
                            <a:srgbClr val="000000"/>
                          </a:solidFill>
                          <a:latin typeface="Times New Roman"/>
                        </a:rPr>
                        <a:t>0.0414</a:t>
                      </a:r>
                      <a:endParaRPr lang="zh-CN" sz="1400">
                        <a:latin typeface="Times New Roman"/>
                      </a:endParaRPr>
                    </a:p>
                    <a:p>
                      <a:pPr lvl="0" algn="ctr">
                        <a:buNone/>
                      </a:pPr>
                      <a:endParaRPr lang="zh-CN" altLang="en-US" sz="1400">
                        <a:latin typeface="Times New Roman"/>
                      </a:endParaRPr>
                    </a:p>
                  </a:txBody>
                  <a:tcPr/>
                </a:tc>
                <a:tc>
                  <a:txBody>
                    <a:bodyPr/>
                    <a:lstStyle/>
                    <a:p>
                      <a:pPr lvl="0" algn="ctr">
                        <a:lnSpc>
                          <a:spcPct val="100000"/>
                        </a:lnSpc>
                        <a:spcBef>
                          <a:spcPts val="0"/>
                        </a:spcBef>
                        <a:spcAft>
                          <a:spcPts val="0"/>
                        </a:spcAft>
                        <a:buNone/>
                      </a:pPr>
                      <a:r>
                        <a:rPr lang="zh-CN" sz="1400" b="0" i="0" u="none" strike="noStrike" noProof="0">
                          <a:solidFill>
                            <a:srgbClr val="000000"/>
                          </a:solidFill>
                          <a:latin typeface="Times New Roman"/>
                        </a:rPr>
                        <a:t>0.15668</a:t>
                      </a:r>
                      <a:endParaRPr lang="zh-CN" sz="1400">
                        <a:latin typeface="Times New Roman"/>
                      </a:endParaRPr>
                    </a:p>
                    <a:p>
                      <a:pPr lvl="0" algn="ctr">
                        <a:buNone/>
                      </a:pPr>
                      <a:endParaRPr lang="zh-CN" altLang="en-US" sz="1400">
                        <a:latin typeface="Times New Roman"/>
                      </a:endParaRPr>
                    </a:p>
                  </a:txBody>
                  <a:tcPr/>
                </a:tc>
                <a:tc>
                  <a:txBody>
                    <a:bodyPr/>
                    <a:lstStyle/>
                    <a:p>
                      <a:pPr lvl="0" algn="ctr">
                        <a:lnSpc>
                          <a:spcPct val="100000"/>
                        </a:lnSpc>
                        <a:spcBef>
                          <a:spcPts val="0"/>
                        </a:spcBef>
                        <a:spcAft>
                          <a:spcPts val="0"/>
                        </a:spcAft>
                        <a:buNone/>
                      </a:pPr>
                      <a:r>
                        <a:rPr lang="zh-CN" sz="1400" b="0" i="0" u="none" strike="noStrike" noProof="0">
                          <a:solidFill>
                            <a:srgbClr val="000000"/>
                          </a:solidFill>
                          <a:latin typeface="Times New Roman"/>
                        </a:rPr>
                        <a:t>0.01051</a:t>
                      </a:r>
                      <a:endParaRPr lang="zh-CN" sz="1400">
                        <a:latin typeface="Times New Roman"/>
                      </a:endParaRPr>
                    </a:p>
                    <a:p>
                      <a:pPr lvl="0" algn="ctr">
                        <a:buNone/>
                      </a:pPr>
                      <a:endParaRPr lang="zh-CN" altLang="en-US" sz="1400">
                        <a:latin typeface="Times New Roman"/>
                      </a:endParaRPr>
                    </a:p>
                  </a:txBody>
                  <a:tcPr/>
                </a:tc>
                <a:tc>
                  <a:txBody>
                    <a:bodyPr/>
                    <a:lstStyle/>
                    <a:p>
                      <a:pPr lvl="0" algn="ctr">
                        <a:lnSpc>
                          <a:spcPct val="100000"/>
                        </a:lnSpc>
                        <a:spcBef>
                          <a:spcPts val="0"/>
                        </a:spcBef>
                        <a:spcAft>
                          <a:spcPts val="0"/>
                        </a:spcAft>
                        <a:buNone/>
                      </a:pPr>
                      <a:r>
                        <a:rPr lang="zh-CN" sz="1400" b="0" i="0" u="none" strike="noStrike" noProof="0">
                          <a:solidFill>
                            <a:srgbClr val="000000"/>
                          </a:solidFill>
                          <a:latin typeface="Times New Roman"/>
                        </a:rPr>
                        <a:t>0.46759</a:t>
                      </a:r>
                      <a:endParaRPr lang="zh-CN" sz="1400">
                        <a:latin typeface="Times New Roman"/>
                      </a:endParaRPr>
                    </a:p>
                    <a:p>
                      <a:pPr lvl="0" algn="ctr">
                        <a:buNone/>
                      </a:pPr>
                      <a:endParaRPr lang="zh-CN" altLang="en-US" sz="1400">
                        <a:latin typeface="Times New Roman"/>
                      </a:endParaRPr>
                    </a:p>
                  </a:txBody>
                  <a:tcPr/>
                </a:tc>
                <a:tc>
                  <a:txBody>
                    <a:bodyPr/>
                    <a:lstStyle/>
                    <a:p>
                      <a:pPr lvl="0" algn="ctr">
                        <a:lnSpc>
                          <a:spcPct val="100000"/>
                        </a:lnSpc>
                        <a:spcBef>
                          <a:spcPts val="0"/>
                        </a:spcBef>
                        <a:spcAft>
                          <a:spcPts val="0"/>
                        </a:spcAft>
                        <a:buNone/>
                      </a:pPr>
                      <a:r>
                        <a:rPr lang="zh-CN" sz="1400" b="0" i="0" u="none" strike="noStrike" noProof="0">
                          <a:solidFill>
                            <a:srgbClr val="000000"/>
                          </a:solidFill>
                          <a:latin typeface="Times New Roman"/>
                        </a:rPr>
                        <a:t>0.23857</a:t>
                      </a:r>
                      <a:endParaRPr lang="zh-CN" sz="1400">
                        <a:latin typeface="Times New Roman"/>
                      </a:endParaRPr>
                    </a:p>
                    <a:p>
                      <a:pPr lvl="0" algn="ctr">
                        <a:buNone/>
                      </a:pPr>
                      <a:endParaRPr lang="zh-CN" altLang="en-US" sz="1400">
                        <a:latin typeface="Times New Roman"/>
                      </a:endParaRPr>
                    </a:p>
                  </a:txBody>
                  <a:tcPr/>
                </a:tc>
                <a:tc>
                  <a:txBody>
                    <a:bodyPr/>
                    <a:lstStyle/>
                    <a:p>
                      <a:pPr lvl="0" algn="ctr">
                        <a:lnSpc>
                          <a:spcPct val="100000"/>
                        </a:lnSpc>
                        <a:spcBef>
                          <a:spcPts val="0"/>
                        </a:spcBef>
                        <a:spcAft>
                          <a:spcPts val="0"/>
                        </a:spcAft>
                        <a:buNone/>
                      </a:pPr>
                      <a:r>
                        <a:rPr lang="zh-CN" sz="1400" b="0" i="0" u="none" strike="noStrike" noProof="0">
                          <a:solidFill>
                            <a:srgbClr val="000000"/>
                          </a:solidFill>
                          <a:latin typeface="Times New Roman"/>
                        </a:rPr>
                        <a:t>0.24123</a:t>
                      </a:r>
                      <a:endParaRPr lang="zh-CN" sz="1400">
                        <a:latin typeface="Times New Roman"/>
                      </a:endParaRPr>
                    </a:p>
                    <a:p>
                      <a:pPr lvl="0" algn="ctr">
                        <a:buNone/>
                      </a:pPr>
                      <a:endParaRPr lang="zh-CN" altLang="en-US" sz="1400">
                        <a:latin typeface="Times New Roman"/>
                      </a:endParaRPr>
                    </a:p>
                  </a:txBody>
                  <a:tcPr/>
                </a:tc>
                <a:tc>
                  <a:txBody>
                    <a:bodyPr/>
                    <a:lstStyle/>
                    <a:p>
                      <a:pPr lvl="0" algn="ctr">
                        <a:lnSpc>
                          <a:spcPct val="100000"/>
                        </a:lnSpc>
                        <a:spcBef>
                          <a:spcPts val="0"/>
                        </a:spcBef>
                        <a:spcAft>
                          <a:spcPts val="0"/>
                        </a:spcAft>
                        <a:buNone/>
                      </a:pPr>
                      <a:r>
                        <a:rPr lang="zh-CN" sz="1400" b="0" i="0" u="none" strike="noStrike" noProof="0">
                          <a:solidFill>
                            <a:srgbClr val="000000"/>
                          </a:solidFill>
                          <a:latin typeface="Times New Roman"/>
                        </a:rPr>
                        <a:t>0.08159</a:t>
                      </a:r>
                      <a:endParaRPr lang="zh-CN" sz="1400">
                        <a:latin typeface="Times New Roman"/>
                      </a:endParaRPr>
                    </a:p>
                    <a:p>
                      <a:pPr lvl="0" algn="ctr">
                        <a:buNone/>
                      </a:pPr>
                      <a:endParaRPr lang="zh-CN" altLang="en-US" sz="1400">
                        <a:latin typeface="Times New Roman"/>
                      </a:endParaRPr>
                    </a:p>
                  </a:txBody>
                  <a:tcPr/>
                </a:tc>
                <a:tc>
                  <a:txBody>
                    <a:bodyPr/>
                    <a:lstStyle/>
                    <a:p>
                      <a:pPr lvl="0" algn="ctr">
                        <a:lnSpc>
                          <a:spcPct val="100000"/>
                        </a:lnSpc>
                        <a:spcBef>
                          <a:spcPts val="0"/>
                        </a:spcBef>
                        <a:spcAft>
                          <a:spcPts val="0"/>
                        </a:spcAft>
                        <a:buNone/>
                      </a:pPr>
                      <a:r>
                        <a:rPr lang="zh-CN" sz="1400" b="0" i="0" u="none" strike="noStrike" noProof="0">
                          <a:solidFill>
                            <a:srgbClr val="000000"/>
                          </a:solidFill>
                          <a:latin typeface="Times New Roman"/>
                        </a:rPr>
                        <a:t>2.2391</a:t>
                      </a:r>
                      <a:endParaRPr lang="zh-CN" sz="1400">
                        <a:latin typeface="Times New Roman"/>
                      </a:endParaRPr>
                    </a:p>
                    <a:p>
                      <a:pPr lvl="0" algn="ctr">
                        <a:buNone/>
                      </a:pPr>
                      <a:endParaRPr lang="zh-CN" altLang="en-US" sz="1400">
                        <a:latin typeface="Times New Roman"/>
                      </a:endParaRPr>
                    </a:p>
                  </a:txBody>
                  <a:tcPr/>
                </a:tc>
                <a:tc>
                  <a:txBody>
                    <a:bodyPr/>
                    <a:lstStyle/>
                    <a:p>
                      <a:pPr lvl="0" algn="ctr">
                        <a:lnSpc>
                          <a:spcPct val="100000"/>
                        </a:lnSpc>
                        <a:spcBef>
                          <a:spcPts val="0"/>
                        </a:spcBef>
                        <a:spcAft>
                          <a:spcPts val="0"/>
                        </a:spcAft>
                        <a:buNone/>
                      </a:pPr>
                      <a:r>
                        <a:rPr lang="zh-CN" sz="1400" b="0" i="0" u="none" strike="noStrike" noProof="0">
                          <a:solidFill>
                            <a:srgbClr val="000000"/>
                          </a:solidFill>
                          <a:latin typeface="Times New Roman"/>
                        </a:rPr>
                        <a:t>2.1855</a:t>
                      </a:r>
                      <a:endParaRPr lang="zh-CN" sz="1400">
                        <a:latin typeface="Times New Roman"/>
                      </a:endParaRPr>
                    </a:p>
                    <a:p>
                      <a:pPr lvl="0" algn="ctr">
                        <a:buNone/>
                      </a:pPr>
                      <a:endParaRPr lang="zh-CN" altLang="en-US" sz="1400">
                        <a:latin typeface="Times New Roman"/>
                      </a:endParaRPr>
                    </a:p>
                  </a:txBody>
                  <a:tcPr/>
                </a:tc>
                <a:extLst>
                  <a:ext uri="{0D108BD9-81ED-4DB2-BD59-A6C34878D82A}">
                    <a16:rowId xmlns:a16="http://schemas.microsoft.com/office/drawing/2014/main" val="4283302725"/>
                  </a:ext>
                </a:extLst>
              </a:tr>
            </a:tbl>
          </a:graphicData>
        </a:graphic>
      </p:graphicFrame>
      <p:sp>
        <p:nvSpPr>
          <p:cNvPr id="6" name="矩形: 圆角 5">
            <a:extLst>
              <a:ext uri="{FF2B5EF4-FFF2-40B4-BE49-F238E27FC236}">
                <a16:creationId xmlns:a16="http://schemas.microsoft.com/office/drawing/2014/main" id="{5095B930-F669-E02E-0DA2-0D3C844B6953}"/>
              </a:ext>
            </a:extLst>
          </p:cNvPr>
          <p:cNvSpPr/>
          <p:nvPr/>
        </p:nvSpPr>
        <p:spPr>
          <a:xfrm>
            <a:off x="94376" y="5914238"/>
            <a:ext cx="8997192" cy="796954"/>
          </a:xfrm>
          <a:prstGeom prst="roundRect">
            <a:avLst/>
          </a:prstGeom>
          <a:noFill/>
          <a:ln w="28575">
            <a:solidFill>
              <a:srgbClr val="00B05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10012521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D746E5-1486-2434-F48E-9D94815B81B5}"/>
              </a:ext>
            </a:extLst>
          </p:cNvPr>
          <p:cNvSpPr>
            <a:spLocks noGrp="1"/>
          </p:cNvSpPr>
          <p:nvPr>
            <p:ph type="title"/>
          </p:nvPr>
        </p:nvSpPr>
        <p:spPr/>
        <p:txBody>
          <a:bodyPr/>
          <a:lstStyle/>
          <a:p>
            <a:r>
              <a:rPr lang="zh-CN">
                <a:latin typeface="Times New Roman"/>
                <a:ea typeface="黑体"/>
                <a:cs typeface="Times New Roman"/>
              </a:rPr>
              <a:t>2.3.3.2 Lane Segmentation</a:t>
            </a:r>
            <a:r>
              <a:rPr lang="zh-CN" altLang="en-US">
                <a:latin typeface="Times New Roman"/>
                <a:ea typeface="黑体"/>
                <a:cs typeface="Times New Roman"/>
              </a:rPr>
              <a:t> </a:t>
            </a:r>
            <a:endParaRPr lang="zh-CN" b="0">
              <a:solidFill>
                <a:srgbClr val="000000"/>
              </a:solidFill>
              <a:latin typeface="Times New Roman"/>
              <a:cs typeface="Times New Roman"/>
            </a:endParaRPr>
          </a:p>
        </p:txBody>
      </p:sp>
      <p:sp>
        <p:nvSpPr>
          <p:cNvPr id="4" name="灯片编号占位符 3">
            <a:extLst>
              <a:ext uri="{FF2B5EF4-FFF2-40B4-BE49-F238E27FC236}">
                <a16:creationId xmlns:a16="http://schemas.microsoft.com/office/drawing/2014/main" id="{94BD1114-E569-7268-F883-E61470D709C6}"/>
              </a:ext>
            </a:extLst>
          </p:cNvPr>
          <p:cNvSpPr>
            <a:spLocks noGrp="1"/>
          </p:cNvSpPr>
          <p:nvPr>
            <p:ph type="sldNum" sz="quarter" idx="4"/>
          </p:nvPr>
        </p:nvSpPr>
        <p:spPr/>
        <p:txBody>
          <a:bodyPr/>
          <a:lstStyle/>
          <a:p>
            <a:r>
              <a:rPr lang="en-SG">
                <a:latin typeface="Times New Roman"/>
                <a:cs typeface="Times New Roman"/>
              </a:rPr>
              <a:t>Page </a:t>
            </a:r>
            <a:fld id="{2F63C605-4FC6-46DE-BC90-871762EA3F52}" type="slidenum">
              <a:rPr lang="en-SG" smtClean="0">
                <a:latin typeface="Times New Roman"/>
                <a:cs typeface="Times New Roman"/>
              </a:rPr>
              <a:pPr/>
              <a:t>29</a:t>
            </a:fld>
            <a:endParaRPr lang="en-SG">
              <a:latin typeface="Times New Roman"/>
              <a:cs typeface="Times New Roman"/>
            </a:endParaRPr>
          </a:p>
        </p:txBody>
      </p:sp>
      <p:pic>
        <p:nvPicPr>
          <p:cNvPr id="6" name="图片 5" descr="图表, 瀑布图&#10;&#10;已自动生成说明">
            <a:extLst>
              <a:ext uri="{FF2B5EF4-FFF2-40B4-BE49-F238E27FC236}">
                <a16:creationId xmlns:a16="http://schemas.microsoft.com/office/drawing/2014/main" id="{FEEE9F44-9356-594C-8AC4-12F5BB8BFBE2}"/>
              </a:ext>
            </a:extLst>
          </p:cNvPr>
          <p:cNvPicPr>
            <a:picLocks noChangeAspect="1"/>
          </p:cNvPicPr>
          <p:nvPr/>
        </p:nvPicPr>
        <p:blipFill rotWithShape="1">
          <a:blip r:embed="rId3"/>
          <a:srcRect l="7798" r="5734"/>
          <a:stretch/>
        </p:blipFill>
        <p:spPr>
          <a:xfrm>
            <a:off x="83890" y="812683"/>
            <a:ext cx="6595848" cy="5694027"/>
          </a:xfrm>
          <a:prstGeom prst="rect">
            <a:avLst/>
          </a:prstGeom>
        </p:spPr>
      </p:pic>
    </p:spTree>
    <p:extLst>
      <p:ext uri="{BB962C8B-B14F-4D97-AF65-F5344CB8AC3E}">
        <p14:creationId xmlns:p14="http://schemas.microsoft.com/office/powerpoint/2010/main" val="24231601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4B72AA-26AA-4C05-4AE1-68F559401349}"/>
              </a:ext>
            </a:extLst>
          </p:cNvPr>
          <p:cNvSpPr>
            <a:spLocks noGrp="1"/>
          </p:cNvSpPr>
          <p:nvPr>
            <p:ph type="ctrTitle"/>
          </p:nvPr>
        </p:nvSpPr>
        <p:spPr/>
        <p:txBody>
          <a:bodyPr/>
          <a:lstStyle/>
          <a:p>
            <a:r>
              <a:rPr lang="zh-CN" altLang="en-US" sz="4000">
                <a:latin typeface="Times New Roman"/>
                <a:ea typeface="黑体"/>
                <a:cs typeface="Times New Roman"/>
              </a:rPr>
              <a:t>Part 1 - Introduction</a:t>
            </a:r>
          </a:p>
        </p:txBody>
      </p:sp>
      <p:sp>
        <p:nvSpPr>
          <p:cNvPr id="3" name="副标题 2">
            <a:extLst>
              <a:ext uri="{FF2B5EF4-FFF2-40B4-BE49-F238E27FC236}">
                <a16:creationId xmlns:a16="http://schemas.microsoft.com/office/drawing/2014/main" id="{22A90357-7CE5-7023-D671-E14AC9172056}"/>
              </a:ext>
            </a:extLst>
          </p:cNvPr>
          <p:cNvSpPr>
            <a:spLocks noGrp="1"/>
          </p:cNvSpPr>
          <p:nvPr>
            <p:ph type="subTitle" idx="1"/>
          </p:nvPr>
        </p:nvSpPr>
        <p:spPr/>
        <p:txBody>
          <a:bodyPr vert="horz" lIns="91440" tIns="45720" rIns="91440" bIns="45720" rtlCol="0" anchor="t">
            <a:normAutofit/>
          </a:bodyPr>
          <a:lstStyle/>
          <a:p>
            <a:r>
              <a:rPr lang="zh-CN" altLang="en-US">
                <a:latin typeface="Times New Roman"/>
                <a:ea typeface="黑体"/>
                <a:cs typeface="Times New Roman"/>
              </a:rPr>
              <a:t>Why we build the Project "Hawkeye"</a:t>
            </a:r>
            <a:endParaRPr lang="zh-CN" altLang="en-US">
              <a:latin typeface="Times New Roman"/>
              <a:cs typeface="Times New Roman"/>
            </a:endParaRPr>
          </a:p>
        </p:txBody>
      </p:sp>
      <p:sp>
        <p:nvSpPr>
          <p:cNvPr id="4" name="灯片编号占位符 3">
            <a:extLst>
              <a:ext uri="{FF2B5EF4-FFF2-40B4-BE49-F238E27FC236}">
                <a16:creationId xmlns:a16="http://schemas.microsoft.com/office/drawing/2014/main" id="{D1EC3D26-4D1E-37AC-F315-B0D7D2AC617D}"/>
              </a:ext>
            </a:extLst>
          </p:cNvPr>
          <p:cNvSpPr>
            <a:spLocks noGrp="1"/>
          </p:cNvSpPr>
          <p:nvPr>
            <p:ph type="sldNum" sz="quarter" idx="4"/>
          </p:nvPr>
        </p:nvSpPr>
        <p:spPr/>
        <p:txBody>
          <a:bodyPr/>
          <a:lstStyle/>
          <a:p>
            <a:r>
              <a:rPr lang="en-SG">
                <a:latin typeface="Times New Roman"/>
                <a:cs typeface="Times New Roman"/>
              </a:rPr>
              <a:t>Page </a:t>
            </a:r>
            <a:fld id="{2F63C605-4FC6-46DE-BC90-871762EA3F52}" type="slidenum">
              <a:rPr lang="en-SG" smtClean="0">
                <a:latin typeface="Times New Roman"/>
                <a:cs typeface="Times New Roman"/>
              </a:rPr>
              <a:pPr/>
              <a:t>3</a:t>
            </a:fld>
            <a:endParaRPr lang="en-SG">
              <a:latin typeface="Times New Roman"/>
              <a:cs typeface="Times New Roman"/>
            </a:endParaRPr>
          </a:p>
        </p:txBody>
      </p:sp>
    </p:spTree>
    <p:extLst>
      <p:ext uri="{BB962C8B-B14F-4D97-AF65-F5344CB8AC3E}">
        <p14:creationId xmlns:p14="http://schemas.microsoft.com/office/powerpoint/2010/main" val="117245704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D746E5-1486-2434-F48E-9D94815B81B5}"/>
              </a:ext>
            </a:extLst>
          </p:cNvPr>
          <p:cNvSpPr>
            <a:spLocks noGrp="1"/>
          </p:cNvSpPr>
          <p:nvPr>
            <p:ph type="title"/>
          </p:nvPr>
        </p:nvSpPr>
        <p:spPr/>
        <p:txBody>
          <a:bodyPr/>
          <a:lstStyle/>
          <a:p>
            <a:r>
              <a:rPr lang="zh-CN">
                <a:latin typeface="Times New Roman"/>
                <a:ea typeface="黑体"/>
                <a:cs typeface="Times New Roman"/>
              </a:rPr>
              <a:t>2.3.3.2 Lane Segmentation</a:t>
            </a:r>
            <a:r>
              <a:rPr lang="zh-CN" altLang="en-US">
                <a:latin typeface="Times New Roman"/>
                <a:ea typeface="黑体"/>
                <a:cs typeface="Times New Roman"/>
              </a:rPr>
              <a:t> </a:t>
            </a:r>
            <a:endParaRPr lang="zh-CN" b="0">
              <a:solidFill>
                <a:srgbClr val="000000"/>
              </a:solidFill>
              <a:latin typeface="Times New Roman"/>
              <a:cs typeface="Times New Roman"/>
            </a:endParaRPr>
          </a:p>
        </p:txBody>
      </p:sp>
      <p:sp>
        <p:nvSpPr>
          <p:cNvPr id="4" name="灯片编号占位符 3">
            <a:extLst>
              <a:ext uri="{FF2B5EF4-FFF2-40B4-BE49-F238E27FC236}">
                <a16:creationId xmlns:a16="http://schemas.microsoft.com/office/drawing/2014/main" id="{94BD1114-E569-7268-F883-E61470D709C6}"/>
              </a:ext>
            </a:extLst>
          </p:cNvPr>
          <p:cNvSpPr>
            <a:spLocks noGrp="1"/>
          </p:cNvSpPr>
          <p:nvPr>
            <p:ph type="sldNum" sz="quarter" idx="4"/>
          </p:nvPr>
        </p:nvSpPr>
        <p:spPr/>
        <p:txBody>
          <a:bodyPr/>
          <a:lstStyle/>
          <a:p>
            <a:r>
              <a:rPr lang="en-SG">
                <a:latin typeface="Times New Roman"/>
                <a:cs typeface="Times New Roman"/>
              </a:rPr>
              <a:t>Page </a:t>
            </a:r>
            <a:fld id="{2F63C605-4FC6-46DE-BC90-871762EA3F52}" type="slidenum">
              <a:rPr lang="en-SG" smtClean="0">
                <a:latin typeface="Times New Roman"/>
                <a:cs typeface="Times New Roman"/>
              </a:rPr>
              <a:pPr/>
              <a:t>30</a:t>
            </a:fld>
            <a:endParaRPr lang="en-SG">
              <a:latin typeface="Times New Roman"/>
              <a:cs typeface="Times New Roman"/>
            </a:endParaRPr>
          </a:p>
        </p:txBody>
      </p:sp>
      <p:pic>
        <p:nvPicPr>
          <p:cNvPr id="10" name="图片 9" descr="图表&#10;&#10;已自动生成说明">
            <a:extLst>
              <a:ext uri="{FF2B5EF4-FFF2-40B4-BE49-F238E27FC236}">
                <a16:creationId xmlns:a16="http://schemas.microsoft.com/office/drawing/2014/main" id="{0CD8C4E0-0F7F-551C-E9A7-21416B78215D}"/>
              </a:ext>
            </a:extLst>
          </p:cNvPr>
          <p:cNvPicPr>
            <a:picLocks noChangeAspect="1"/>
          </p:cNvPicPr>
          <p:nvPr/>
        </p:nvPicPr>
        <p:blipFill>
          <a:blip r:embed="rId3"/>
          <a:stretch>
            <a:fillRect/>
          </a:stretch>
        </p:blipFill>
        <p:spPr>
          <a:xfrm>
            <a:off x="3932341" y="3425505"/>
            <a:ext cx="5127770" cy="3435990"/>
          </a:xfrm>
          <a:prstGeom prst="rect">
            <a:avLst/>
          </a:prstGeom>
        </p:spPr>
      </p:pic>
      <p:pic>
        <p:nvPicPr>
          <p:cNvPr id="9" name="图片 8" descr="图表, 直方图&#10;&#10;已自动生成说明">
            <a:extLst>
              <a:ext uri="{FF2B5EF4-FFF2-40B4-BE49-F238E27FC236}">
                <a16:creationId xmlns:a16="http://schemas.microsoft.com/office/drawing/2014/main" id="{342675EA-50A9-4133-36E9-CDFCCA0649BF}"/>
              </a:ext>
            </a:extLst>
          </p:cNvPr>
          <p:cNvPicPr>
            <a:picLocks noChangeAspect="1"/>
          </p:cNvPicPr>
          <p:nvPr/>
        </p:nvPicPr>
        <p:blipFill>
          <a:blip r:embed="rId4"/>
          <a:stretch>
            <a:fillRect/>
          </a:stretch>
        </p:blipFill>
        <p:spPr>
          <a:xfrm>
            <a:off x="0" y="793459"/>
            <a:ext cx="5127771" cy="3435991"/>
          </a:xfrm>
          <a:prstGeom prst="rect">
            <a:avLst/>
          </a:prstGeom>
        </p:spPr>
      </p:pic>
      <p:sp>
        <p:nvSpPr>
          <p:cNvPr id="3" name="文本框 2">
            <a:extLst>
              <a:ext uri="{FF2B5EF4-FFF2-40B4-BE49-F238E27FC236}">
                <a16:creationId xmlns:a16="http://schemas.microsoft.com/office/drawing/2014/main" id="{70D71F92-B3DD-6C4A-48C3-3E6492FA0FB4}"/>
              </a:ext>
            </a:extLst>
          </p:cNvPr>
          <p:cNvSpPr txBox="1"/>
          <p:nvPr/>
        </p:nvSpPr>
        <p:spPr>
          <a:xfrm>
            <a:off x="5306036" y="1719743"/>
            <a:ext cx="191898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zh-CN" altLang="en-US">
                <a:solidFill>
                  <a:schemeClr val="tx1">
                    <a:lumMod val="75000"/>
                    <a:lumOff val="25000"/>
                  </a:schemeClr>
                </a:solidFill>
                <a:latin typeface="Times New Roman"/>
                <a:ea typeface="黑体"/>
                <a:cs typeface="Arial"/>
              </a:rPr>
              <a:t>Box</a:t>
            </a:r>
          </a:p>
        </p:txBody>
      </p:sp>
      <p:sp>
        <p:nvSpPr>
          <p:cNvPr id="5" name="文本框 4">
            <a:extLst>
              <a:ext uri="{FF2B5EF4-FFF2-40B4-BE49-F238E27FC236}">
                <a16:creationId xmlns:a16="http://schemas.microsoft.com/office/drawing/2014/main" id="{7EB9DD13-2D7D-2FDB-BB50-9AF642F2C818}"/>
              </a:ext>
            </a:extLst>
          </p:cNvPr>
          <p:cNvSpPr txBox="1"/>
          <p:nvPr/>
        </p:nvSpPr>
        <p:spPr>
          <a:xfrm>
            <a:off x="2002871" y="5138256"/>
            <a:ext cx="191898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zh-CN" altLang="en-US">
                <a:solidFill>
                  <a:schemeClr val="tx1">
                    <a:lumMod val="75000"/>
                    <a:lumOff val="25000"/>
                  </a:schemeClr>
                </a:solidFill>
                <a:latin typeface="Times New Roman"/>
                <a:ea typeface="黑体"/>
                <a:cs typeface="Arial"/>
              </a:rPr>
              <a:t>Mask</a:t>
            </a:r>
          </a:p>
        </p:txBody>
      </p:sp>
    </p:spTree>
    <p:extLst>
      <p:ext uri="{BB962C8B-B14F-4D97-AF65-F5344CB8AC3E}">
        <p14:creationId xmlns:p14="http://schemas.microsoft.com/office/powerpoint/2010/main" val="13589594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D746E5-1486-2434-F48E-9D94815B81B5}"/>
              </a:ext>
            </a:extLst>
          </p:cNvPr>
          <p:cNvSpPr>
            <a:spLocks noGrp="1"/>
          </p:cNvSpPr>
          <p:nvPr>
            <p:ph type="title"/>
          </p:nvPr>
        </p:nvSpPr>
        <p:spPr/>
        <p:txBody>
          <a:bodyPr/>
          <a:lstStyle/>
          <a:p>
            <a:r>
              <a:rPr lang="zh-CN">
                <a:latin typeface="Times New Roman"/>
                <a:ea typeface="黑体"/>
                <a:cs typeface="Times New Roman"/>
              </a:rPr>
              <a:t>2.3.3.2 Lane Segmentation </a:t>
            </a:r>
            <a:endParaRPr lang="zh-CN">
              <a:latin typeface="Times New Roman"/>
              <a:cs typeface="Times New Roman"/>
            </a:endParaRPr>
          </a:p>
        </p:txBody>
      </p:sp>
      <p:sp>
        <p:nvSpPr>
          <p:cNvPr id="4" name="灯片编号占位符 3">
            <a:extLst>
              <a:ext uri="{FF2B5EF4-FFF2-40B4-BE49-F238E27FC236}">
                <a16:creationId xmlns:a16="http://schemas.microsoft.com/office/drawing/2014/main" id="{94BD1114-E569-7268-F883-E61470D709C6}"/>
              </a:ext>
            </a:extLst>
          </p:cNvPr>
          <p:cNvSpPr>
            <a:spLocks noGrp="1"/>
          </p:cNvSpPr>
          <p:nvPr>
            <p:ph type="sldNum" sz="quarter" idx="4"/>
          </p:nvPr>
        </p:nvSpPr>
        <p:spPr/>
        <p:txBody>
          <a:bodyPr/>
          <a:lstStyle/>
          <a:p>
            <a:r>
              <a:rPr lang="en-SG"/>
              <a:t>Page </a:t>
            </a:r>
            <a:fld id="{2F63C605-4FC6-46DE-BC90-871762EA3F52}" type="slidenum">
              <a:rPr lang="en-SG" smtClean="0"/>
              <a:pPr/>
              <a:t>31</a:t>
            </a:fld>
            <a:endParaRPr lang="en-SG"/>
          </a:p>
        </p:txBody>
      </p:sp>
      <p:pic>
        <p:nvPicPr>
          <p:cNvPr id="3" name="图片 2" descr="图表, 直方图&#10;&#10;已自动生成说明">
            <a:extLst>
              <a:ext uri="{FF2B5EF4-FFF2-40B4-BE49-F238E27FC236}">
                <a16:creationId xmlns:a16="http://schemas.microsoft.com/office/drawing/2014/main" id="{B90B90BF-8CF9-270E-BE78-C8393C9AF101}"/>
              </a:ext>
            </a:extLst>
          </p:cNvPr>
          <p:cNvPicPr>
            <a:picLocks noChangeAspect="1"/>
          </p:cNvPicPr>
          <p:nvPr/>
        </p:nvPicPr>
        <p:blipFill>
          <a:blip r:embed="rId3"/>
          <a:stretch>
            <a:fillRect/>
          </a:stretch>
        </p:blipFill>
        <p:spPr>
          <a:xfrm>
            <a:off x="3921852" y="3432494"/>
            <a:ext cx="5159231" cy="3422010"/>
          </a:xfrm>
          <a:prstGeom prst="rect">
            <a:avLst/>
          </a:prstGeom>
        </p:spPr>
      </p:pic>
      <p:pic>
        <p:nvPicPr>
          <p:cNvPr id="5" name="图片 4" descr="图表&#10;&#10;已自动生成说明">
            <a:extLst>
              <a:ext uri="{FF2B5EF4-FFF2-40B4-BE49-F238E27FC236}">
                <a16:creationId xmlns:a16="http://schemas.microsoft.com/office/drawing/2014/main" id="{AE0A451B-CDFF-38F7-3B75-F92DB24302D0}"/>
              </a:ext>
            </a:extLst>
          </p:cNvPr>
          <p:cNvPicPr>
            <a:picLocks noChangeAspect="1"/>
          </p:cNvPicPr>
          <p:nvPr/>
        </p:nvPicPr>
        <p:blipFill>
          <a:blip r:embed="rId4"/>
          <a:stretch>
            <a:fillRect/>
          </a:stretch>
        </p:blipFill>
        <p:spPr>
          <a:xfrm>
            <a:off x="0" y="800449"/>
            <a:ext cx="5452845" cy="3621249"/>
          </a:xfrm>
          <a:prstGeom prst="rect">
            <a:avLst/>
          </a:prstGeom>
        </p:spPr>
      </p:pic>
      <p:sp>
        <p:nvSpPr>
          <p:cNvPr id="7" name="文本框 6">
            <a:extLst>
              <a:ext uri="{FF2B5EF4-FFF2-40B4-BE49-F238E27FC236}">
                <a16:creationId xmlns:a16="http://schemas.microsoft.com/office/drawing/2014/main" id="{19FD01AB-C6B6-150B-702C-1BE3A08D3E14}"/>
              </a:ext>
            </a:extLst>
          </p:cNvPr>
          <p:cNvSpPr txBox="1"/>
          <p:nvPr/>
        </p:nvSpPr>
        <p:spPr>
          <a:xfrm>
            <a:off x="5306036" y="1719743"/>
            <a:ext cx="191898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zh-CN" altLang="en-US">
                <a:solidFill>
                  <a:schemeClr val="tx1">
                    <a:lumMod val="75000"/>
                    <a:lumOff val="25000"/>
                  </a:schemeClr>
                </a:solidFill>
                <a:latin typeface="Times New Roman"/>
                <a:ea typeface="黑体"/>
                <a:cs typeface="Arial"/>
              </a:rPr>
              <a:t>Box</a:t>
            </a:r>
          </a:p>
        </p:txBody>
      </p:sp>
      <p:sp>
        <p:nvSpPr>
          <p:cNvPr id="9" name="文本框 8">
            <a:extLst>
              <a:ext uri="{FF2B5EF4-FFF2-40B4-BE49-F238E27FC236}">
                <a16:creationId xmlns:a16="http://schemas.microsoft.com/office/drawing/2014/main" id="{20D4C35E-3852-D46B-47AD-044211840609}"/>
              </a:ext>
            </a:extLst>
          </p:cNvPr>
          <p:cNvSpPr txBox="1"/>
          <p:nvPr/>
        </p:nvSpPr>
        <p:spPr>
          <a:xfrm>
            <a:off x="2008464" y="5374547"/>
            <a:ext cx="191898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zh-CN" altLang="en-US">
                <a:solidFill>
                  <a:schemeClr val="tx1">
                    <a:lumMod val="75000"/>
                    <a:lumOff val="25000"/>
                  </a:schemeClr>
                </a:solidFill>
                <a:latin typeface="Times New Roman"/>
                <a:ea typeface="黑体"/>
                <a:cs typeface="Arial"/>
              </a:rPr>
              <a:t>Mask</a:t>
            </a:r>
          </a:p>
        </p:txBody>
      </p:sp>
    </p:spTree>
    <p:extLst>
      <p:ext uri="{BB962C8B-B14F-4D97-AF65-F5344CB8AC3E}">
        <p14:creationId xmlns:p14="http://schemas.microsoft.com/office/powerpoint/2010/main" val="19964947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latin typeface="Times New Roman"/>
                <a:ea typeface="黑体"/>
                <a:cs typeface="Times New Roman"/>
              </a:rPr>
              <a:t>2.4.1 Inference Process</a:t>
            </a:r>
            <a:endParaRPr lang="zh-CN" altLang="en-US">
              <a:latin typeface="Times New Roman"/>
              <a:ea typeface="黑体"/>
              <a:cs typeface="Times New Roman"/>
            </a:endParaRPr>
          </a:p>
        </p:txBody>
      </p:sp>
      <p:sp>
        <p:nvSpPr>
          <p:cNvPr id="4" name="Slide Number Placeholder 3"/>
          <p:cNvSpPr>
            <a:spLocks noGrp="1"/>
          </p:cNvSpPr>
          <p:nvPr>
            <p:ph type="sldNum" sz="quarter" idx="4"/>
          </p:nvPr>
        </p:nvSpPr>
        <p:spPr/>
        <p:txBody>
          <a:bodyPr/>
          <a:lstStyle/>
          <a:p>
            <a:r>
              <a:rPr lang="en-SG">
                <a:latin typeface="Times New Roman"/>
                <a:cs typeface="Times New Roman"/>
              </a:rPr>
              <a:t>Page </a:t>
            </a:r>
            <a:fld id="{2F63C605-4FC6-46DE-BC90-871762EA3F52}" type="slidenum">
              <a:rPr lang="en-SG" smtClean="0">
                <a:latin typeface="Times New Roman"/>
                <a:cs typeface="Times New Roman"/>
              </a:rPr>
              <a:pPr/>
              <a:t>32</a:t>
            </a:fld>
            <a:endParaRPr lang="en-SG">
              <a:latin typeface="Times New Roman"/>
              <a:cs typeface="Times New Roman"/>
            </a:endParaRPr>
          </a:p>
        </p:txBody>
      </p:sp>
      <p:pic>
        <p:nvPicPr>
          <p:cNvPr id="5" name="图片 4" descr="图示&#10;&#10;已自动生成说明">
            <a:extLst>
              <a:ext uri="{FF2B5EF4-FFF2-40B4-BE49-F238E27FC236}">
                <a16:creationId xmlns:a16="http://schemas.microsoft.com/office/drawing/2014/main" id="{0DC93363-37F0-1284-AA19-6396131C72B7}"/>
              </a:ext>
            </a:extLst>
          </p:cNvPr>
          <p:cNvPicPr>
            <a:picLocks noChangeAspect="1"/>
          </p:cNvPicPr>
          <p:nvPr/>
        </p:nvPicPr>
        <p:blipFill>
          <a:blip r:embed="rId2"/>
          <a:stretch>
            <a:fillRect/>
          </a:stretch>
        </p:blipFill>
        <p:spPr>
          <a:xfrm>
            <a:off x="690114" y="1421607"/>
            <a:ext cx="7763773" cy="4460482"/>
          </a:xfrm>
          <a:prstGeom prst="rect">
            <a:avLst/>
          </a:prstGeom>
        </p:spPr>
      </p:pic>
    </p:spTree>
    <p:extLst>
      <p:ext uri="{BB962C8B-B14F-4D97-AF65-F5344CB8AC3E}">
        <p14:creationId xmlns:p14="http://schemas.microsoft.com/office/powerpoint/2010/main" val="99088594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atin typeface="Times New Roman"/>
                <a:cs typeface="Times New Roman"/>
              </a:rPr>
              <a:t>2.4.2 Test Time Augmentation</a:t>
            </a:r>
            <a:endParaRPr lang="zh-CN" altLang="en-US">
              <a:latin typeface="Times New Roman"/>
              <a:cs typeface="Times New Roman"/>
            </a:endParaRPr>
          </a:p>
        </p:txBody>
      </p:sp>
      <p:sp>
        <p:nvSpPr>
          <p:cNvPr id="4" name="Slide Number Placeholder 3"/>
          <p:cNvSpPr>
            <a:spLocks noGrp="1"/>
          </p:cNvSpPr>
          <p:nvPr>
            <p:ph type="sldNum" sz="quarter" idx="4"/>
          </p:nvPr>
        </p:nvSpPr>
        <p:spPr/>
        <p:txBody>
          <a:bodyPr/>
          <a:lstStyle/>
          <a:p>
            <a:r>
              <a:rPr lang="en-SG">
                <a:latin typeface="Times New Roman"/>
                <a:cs typeface="Times New Roman"/>
              </a:rPr>
              <a:t>Page </a:t>
            </a:r>
            <a:fld id="{2F63C605-4FC6-46DE-BC90-871762EA3F52}" type="slidenum">
              <a:rPr lang="en-SG" smtClean="0">
                <a:latin typeface="Times New Roman"/>
                <a:cs typeface="Times New Roman"/>
              </a:rPr>
              <a:pPr/>
              <a:t>33</a:t>
            </a:fld>
            <a:endParaRPr lang="en-SG">
              <a:latin typeface="Times New Roman"/>
              <a:cs typeface="Times New Roman"/>
            </a:endParaRPr>
          </a:p>
        </p:txBody>
      </p:sp>
      <p:sp>
        <p:nvSpPr>
          <p:cNvPr id="6" name="文本占位符 5">
            <a:extLst>
              <a:ext uri="{FF2B5EF4-FFF2-40B4-BE49-F238E27FC236}">
                <a16:creationId xmlns:a16="http://schemas.microsoft.com/office/drawing/2014/main" id="{483A5C1B-B7CD-617E-D8F3-2C71A8A4F99A}"/>
              </a:ext>
            </a:extLst>
          </p:cNvPr>
          <p:cNvSpPr>
            <a:spLocks noGrp="1"/>
          </p:cNvSpPr>
          <p:nvPr>
            <p:ph type="body" sz="quarter" idx="13"/>
          </p:nvPr>
        </p:nvSpPr>
        <p:spPr>
          <a:xfrm>
            <a:off x="623259" y="1167027"/>
            <a:ext cx="7946004" cy="5119237"/>
          </a:xfrm>
        </p:spPr>
        <p:txBody>
          <a:bodyPr vert="horz" lIns="91440" tIns="45720" rIns="91440" bIns="45720" rtlCol="0" anchor="t">
            <a:normAutofit/>
          </a:bodyPr>
          <a:lstStyle/>
          <a:p>
            <a:pPr marL="0" indent="0" algn="l">
              <a:lnSpc>
                <a:spcPct val="100000"/>
              </a:lnSpc>
              <a:spcBef>
                <a:spcPts val="1200"/>
              </a:spcBef>
              <a:buNone/>
            </a:pPr>
            <a:r>
              <a:rPr lang="en-US" sz="2000">
                <a:latin typeface="Times New Roman"/>
                <a:ea typeface="黑体"/>
                <a:cs typeface="Times New Roman"/>
              </a:rPr>
              <a:t>Test Time Augmentation improves model accuracy by applying transformations to input images during inference. </a:t>
            </a:r>
            <a:endParaRPr lang="en-US" altLang="zh-CN" sz="2000">
              <a:latin typeface="Times New Roman"/>
              <a:ea typeface="黑体"/>
              <a:cs typeface="Times New Roman"/>
            </a:endParaRPr>
          </a:p>
          <a:p>
            <a:pPr marL="0" indent="0" algn="l">
              <a:lnSpc>
                <a:spcPct val="100000"/>
              </a:lnSpc>
              <a:spcBef>
                <a:spcPts val="1200"/>
              </a:spcBef>
              <a:buNone/>
            </a:pPr>
            <a:r>
              <a:rPr lang="en-US" sz="2000">
                <a:latin typeface="Times New Roman"/>
                <a:ea typeface="黑体"/>
                <a:cs typeface="Times New Roman"/>
              </a:rPr>
              <a:t>In our implementation, TTA involves:</a:t>
            </a:r>
            <a:endParaRPr lang="en-US" altLang="zh-CN" sz="2000">
              <a:latin typeface="Times New Roman"/>
              <a:ea typeface="黑体"/>
              <a:cs typeface="Times New Roman"/>
            </a:endParaRPr>
          </a:p>
          <a:p>
            <a:pPr algn="l"/>
            <a:r>
              <a:rPr lang="en-US" sz="2000" b="1">
                <a:latin typeface="Times New Roman"/>
                <a:ea typeface="黑体"/>
                <a:cs typeface="Times New Roman"/>
              </a:rPr>
              <a:t>Left-Right Flipping: </a:t>
            </a:r>
            <a:r>
              <a:rPr lang="en-US" sz="2000">
                <a:latin typeface="Times New Roman"/>
                <a:ea typeface="黑体"/>
                <a:cs typeface="Times New Roman"/>
              </a:rPr>
              <a:t>Each image is horizontally flipped.</a:t>
            </a:r>
          </a:p>
          <a:p>
            <a:pPr algn="l"/>
            <a:r>
              <a:rPr lang="en-US" sz="2000" b="1">
                <a:latin typeface="Times New Roman"/>
                <a:ea typeface="黑体"/>
                <a:cs typeface="Times New Roman"/>
              </a:rPr>
              <a:t>Multi-Resolution Processing:</a:t>
            </a:r>
            <a:r>
              <a:rPr lang="en-US" sz="2000">
                <a:latin typeface="Times New Roman"/>
                <a:ea typeface="黑体"/>
                <a:cs typeface="Times New Roman"/>
              </a:rPr>
              <a:t> Images are processed at three different resolutions (e.g., 640, 832, and an intermediate size). The model generates predictions for each augmented version and merge them using</a:t>
            </a:r>
            <a:r>
              <a:rPr lang="en-US" sz="2000" b="1">
                <a:latin typeface="Times New Roman"/>
                <a:ea typeface="黑体"/>
                <a:cs typeface="Times New Roman"/>
              </a:rPr>
              <a:t> Non-Maximum Suppression (NMS)</a:t>
            </a:r>
            <a:r>
              <a:rPr lang="en-US" sz="2000">
                <a:latin typeface="Times New Roman"/>
                <a:ea typeface="黑体"/>
                <a:cs typeface="Times New Roman"/>
              </a:rPr>
              <a:t> for the final output. </a:t>
            </a:r>
            <a:endParaRPr lang="en-US">
              <a:latin typeface="Times New Roman"/>
              <a:ea typeface="黑体"/>
              <a:cs typeface="Times New Roman"/>
            </a:endParaRPr>
          </a:p>
          <a:p>
            <a:pPr marL="0" indent="0" algn="l">
              <a:buNone/>
            </a:pPr>
            <a:r>
              <a:rPr lang="en-US" sz="2000">
                <a:latin typeface="Times New Roman"/>
                <a:ea typeface="黑体"/>
                <a:cs typeface="Times New Roman"/>
              </a:rPr>
              <a:t>Enabling TTA increases inference time by 2-3 times due to larger image sizes (832 vs. Original 640 pixels) and additional processing steps. Despite the longer inference time, TTA significantly enhances prediction accuracy and robustness during real-world demo testing, so we still involve it and plan to optimize in the future.</a:t>
            </a:r>
            <a:endParaRPr lang="en-US">
              <a:latin typeface="Times New Roman"/>
              <a:ea typeface="黑体"/>
              <a:cs typeface="Times New Roman"/>
            </a:endParaRPr>
          </a:p>
        </p:txBody>
      </p:sp>
      <p:graphicFrame>
        <p:nvGraphicFramePr>
          <p:cNvPr id="3" name="表格 2">
            <a:extLst>
              <a:ext uri="{FF2B5EF4-FFF2-40B4-BE49-F238E27FC236}">
                <a16:creationId xmlns:a16="http://schemas.microsoft.com/office/drawing/2014/main" id="{5F2C162D-B52C-D97D-F4AC-6BAF78BE45AE}"/>
              </a:ext>
            </a:extLst>
          </p:cNvPr>
          <p:cNvGraphicFramePr>
            <a:graphicFrameLocks noGrp="1"/>
          </p:cNvGraphicFramePr>
          <p:nvPr>
            <p:extLst>
              <p:ext uri="{D42A27DB-BD31-4B8C-83A1-F6EECF244321}">
                <p14:modId xmlns:p14="http://schemas.microsoft.com/office/powerpoint/2010/main" val="4253239690"/>
              </p:ext>
            </p:extLst>
          </p:nvPr>
        </p:nvGraphicFramePr>
        <p:xfrm>
          <a:off x="620023" y="5574820"/>
          <a:ext cx="7902688" cy="741680"/>
        </p:xfrm>
        <a:graphic>
          <a:graphicData uri="http://schemas.openxmlformats.org/drawingml/2006/table">
            <a:tbl>
              <a:tblPr firstRow="1" bandRow="1">
                <a:tableStyleId>{5C22544A-7EE6-4342-B048-85BDC9FD1C3A}</a:tableStyleId>
              </a:tblPr>
              <a:tblGrid>
                <a:gridCol w="3951344">
                  <a:extLst>
                    <a:ext uri="{9D8B030D-6E8A-4147-A177-3AD203B41FA5}">
                      <a16:colId xmlns:a16="http://schemas.microsoft.com/office/drawing/2014/main" val="634389290"/>
                    </a:ext>
                  </a:extLst>
                </a:gridCol>
                <a:gridCol w="3951344">
                  <a:extLst>
                    <a:ext uri="{9D8B030D-6E8A-4147-A177-3AD203B41FA5}">
                      <a16:colId xmlns:a16="http://schemas.microsoft.com/office/drawing/2014/main" val="620788772"/>
                    </a:ext>
                  </a:extLst>
                </a:gridCol>
              </a:tblGrid>
              <a:tr h="370840">
                <a:tc>
                  <a:txBody>
                    <a:bodyPr/>
                    <a:lstStyle/>
                    <a:p>
                      <a:pPr algn="ctr"/>
                      <a:r>
                        <a:rPr lang="zh-CN" altLang="en-US">
                          <a:latin typeface="Times New Roman"/>
                        </a:rPr>
                        <a:t>w.o. TTA fps</a:t>
                      </a:r>
                    </a:p>
                  </a:txBody>
                  <a:tcPr anchor="ctr"/>
                </a:tc>
                <a:tc>
                  <a:txBody>
                    <a:bodyPr/>
                    <a:lstStyle/>
                    <a:p>
                      <a:pPr lvl="0" algn="ctr">
                        <a:buNone/>
                      </a:pPr>
                      <a:r>
                        <a:rPr lang="zh-CN" altLang="en-US">
                          <a:latin typeface="Times New Roman"/>
                        </a:rPr>
                        <a:t>w. TTA fps</a:t>
                      </a:r>
                      <a:endParaRPr lang="zh-CN">
                        <a:latin typeface="Times New Roman"/>
                      </a:endParaRPr>
                    </a:p>
                  </a:txBody>
                  <a:tcPr anchor="ctr"/>
                </a:tc>
                <a:extLst>
                  <a:ext uri="{0D108BD9-81ED-4DB2-BD59-A6C34878D82A}">
                    <a16:rowId xmlns:a16="http://schemas.microsoft.com/office/drawing/2014/main" val="1847656740"/>
                  </a:ext>
                </a:extLst>
              </a:tr>
              <a:tr h="370840">
                <a:tc>
                  <a:txBody>
                    <a:bodyPr/>
                    <a:lstStyle/>
                    <a:p>
                      <a:pPr lvl="0" algn="ctr">
                        <a:buNone/>
                      </a:pPr>
                      <a:r>
                        <a:rPr lang="zh-CN" sz="1800" b="1" i="0" u="none" strike="noStrike" noProof="0">
                          <a:solidFill>
                            <a:srgbClr val="0066FF"/>
                          </a:solidFill>
                          <a:latin typeface="Times New Roman"/>
                          <a:ea typeface="黑体"/>
                        </a:rPr>
                        <a:t>0.0479</a:t>
                      </a:r>
                      <a:endParaRPr lang="zh-CN" b="1">
                        <a:solidFill>
                          <a:srgbClr val="0066FF"/>
                        </a:solidFill>
                        <a:latin typeface="Times New Roman"/>
                      </a:endParaRPr>
                    </a:p>
                  </a:txBody>
                  <a:tcPr anchor="ctr"/>
                </a:tc>
                <a:tc>
                  <a:txBody>
                    <a:bodyPr/>
                    <a:lstStyle/>
                    <a:p>
                      <a:pPr lvl="0" algn="ctr">
                        <a:buNone/>
                      </a:pPr>
                      <a:r>
                        <a:rPr lang="zh-CN" altLang="en-US" b="1">
                          <a:solidFill>
                            <a:srgbClr val="FF0000"/>
                          </a:solidFill>
                          <a:latin typeface="Times New Roman"/>
                        </a:rPr>
                        <a:t>0.1149 (~2.3x slower)</a:t>
                      </a:r>
                    </a:p>
                  </a:txBody>
                  <a:tcPr anchor="ctr"/>
                </a:tc>
                <a:extLst>
                  <a:ext uri="{0D108BD9-81ED-4DB2-BD59-A6C34878D82A}">
                    <a16:rowId xmlns:a16="http://schemas.microsoft.com/office/drawing/2014/main" val="1735684679"/>
                  </a:ext>
                </a:extLst>
              </a:tr>
            </a:tbl>
          </a:graphicData>
        </a:graphic>
      </p:graphicFrame>
    </p:spTree>
    <p:extLst>
      <p:ext uri="{BB962C8B-B14F-4D97-AF65-F5344CB8AC3E}">
        <p14:creationId xmlns:p14="http://schemas.microsoft.com/office/powerpoint/2010/main" val="312819829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latin typeface="Times New Roman"/>
                <a:ea typeface="黑体"/>
                <a:cs typeface="Times New Roman"/>
              </a:rPr>
              <a:t>2.4.3 Showcase</a:t>
            </a:r>
            <a:endParaRPr lang="zh-CN" altLang="en-US">
              <a:latin typeface="Times New Roman"/>
              <a:ea typeface="黑体"/>
              <a:cs typeface="Times New Roman"/>
            </a:endParaRPr>
          </a:p>
        </p:txBody>
      </p:sp>
      <p:sp>
        <p:nvSpPr>
          <p:cNvPr id="4" name="Slide Number Placeholder 3"/>
          <p:cNvSpPr>
            <a:spLocks noGrp="1"/>
          </p:cNvSpPr>
          <p:nvPr>
            <p:ph type="sldNum" sz="quarter" idx="4"/>
          </p:nvPr>
        </p:nvSpPr>
        <p:spPr/>
        <p:txBody>
          <a:bodyPr/>
          <a:lstStyle/>
          <a:p>
            <a:r>
              <a:rPr lang="en-SG">
                <a:latin typeface="Times New Roman"/>
                <a:cs typeface="Times New Roman"/>
              </a:rPr>
              <a:t>Page </a:t>
            </a:r>
            <a:fld id="{2F63C605-4FC6-46DE-BC90-871762EA3F52}" type="slidenum">
              <a:rPr lang="en-SG" smtClean="0">
                <a:latin typeface="Times New Roman"/>
                <a:cs typeface="Times New Roman"/>
              </a:rPr>
              <a:pPr/>
              <a:t>34</a:t>
            </a:fld>
            <a:endParaRPr lang="en-SG">
              <a:latin typeface="Times New Roman"/>
              <a:cs typeface="Times New Roman"/>
            </a:endParaRPr>
          </a:p>
        </p:txBody>
      </p:sp>
    </p:spTree>
    <p:extLst>
      <p:ext uri="{BB962C8B-B14F-4D97-AF65-F5344CB8AC3E}">
        <p14:creationId xmlns:p14="http://schemas.microsoft.com/office/powerpoint/2010/main" val="385244804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169A8B-BFBE-8D0C-CAC6-12350D6F2222}"/>
              </a:ext>
            </a:extLst>
          </p:cNvPr>
          <p:cNvSpPr>
            <a:spLocks noGrp="1"/>
          </p:cNvSpPr>
          <p:nvPr>
            <p:ph type="title"/>
          </p:nvPr>
        </p:nvSpPr>
        <p:spPr/>
        <p:txBody>
          <a:bodyPr/>
          <a:lstStyle/>
          <a:p>
            <a:r>
              <a:rPr kumimoji="1" lang="en-US" altLang="zh-CN">
                <a:latin typeface="Arial"/>
                <a:ea typeface="黑体"/>
                <a:cs typeface="Arial"/>
              </a:rPr>
              <a:t>2.5 System User Interface</a:t>
            </a:r>
            <a:endParaRPr kumimoji="1" lang="zh-CN" altLang="en-US">
              <a:latin typeface="Arial"/>
              <a:ea typeface="黑体"/>
              <a:cs typeface="Arial"/>
            </a:endParaRPr>
          </a:p>
        </p:txBody>
      </p:sp>
      <p:pic>
        <p:nvPicPr>
          <p:cNvPr id="5" name="图片 4">
            <a:extLst>
              <a:ext uri="{FF2B5EF4-FFF2-40B4-BE49-F238E27FC236}">
                <a16:creationId xmlns:a16="http://schemas.microsoft.com/office/drawing/2014/main" id="{DCAD1AB6-C938-AF05-C1B6-6E34BB9EC2D2}"/>
              </a:ext>
            </a:extLst>
          </p:cNvPr>
          <p:cNvPicPr>
            <a:picLocks noChangeAspect="1"/>
          </p:cNvPicPr>
          <p:nvPr/>
        </p:nvPicPr>
        <p:blipFill>
          <a:blip r:embed="rId3"/>
          <a:stretch>
            <a:fillRect/>
          </a:stretch>
        </p:blipFill>
        <p:spPr>
          <a:xfrm>
            <a:off x="0" y="1161610"/>
            <a:ext cx="9136082" cy="4530852"/>
          </a:xfrm>
          <a:prstGeom prst="rect">
            <a:avLst/>
          </a:prstGeom>
        </p:spPr>
      </p:pic>
      <p:sp>
        <p:nvSpPr>
          <p:cNvPr id="4" name="灯片编号占位符 3">
            <a:extLst>
              <a:ext uri="{FF2B5EF4-FFF2-40B4-BE49-F238E27FC236}">
                <a16:creationId xmlns:a16="http://schemas.microsoft.com/office/drawing/2014/main" id="{ADD7EE6E-D6AF-ED0E-9F77-3B4AC4871D2C}"/>
              </a:ext>
            </a:extLst>
          </p:cNvPr>
          <p:cNvSpPr>
            <a:spLocks noGrp="1"/>
          </p:cNvSpPr>
          <p:nvPr>
            <p:ph type="sldNum" sz="quarter" idx="4"/>
          </p:nvPr>
        </p:nvSpPr>
        <p:spPr/>
        <p:txBody>
          <a:bodyPr/>
          <a:lstStyle/>
          <a:p>
            <a:r>
              <a:rPr lang="en-SG"/>
              <a:t>Page </a:t>
            </a:r>
            <a:fld id="{2F63C605-4FC6-46DE-BC90-871762EA3F52}" type="slidenum">
              <a:rPr lang="en-SG" smtClean="0"/>
              <a:pPr/>
              <a:t>35</a:t>
            </a:fld>
            <a:endParaRPr lang="en-SG"/>
          </a:p>
        </p:txBody>
      </p:sp>
      <p:pic>
        <p:nvPicPr>
          <p:cNvPr id="9" name="图片 8">
            <a:extLst>
              <a:ext uri="{FF2B5EF4-FFF2-40B4-BE49-F238E27FC236}">
                <a16:creationId xmlns:a16="http://schemas.microsoft.com/office/drawing/2014/main" id="{5EC1AB82-F33F-8D0F-282B-59C9BFB9DC4B}"/>
              </a:ext>
            </a:extLst>
          </p:cNvPr>
          <p:cNvPicPr>
            <a:picLocks noChangeAspect="1"/>
          </p:cNvPicPr>
          <p:nvPr/>
        </p:nvPicPr>
        <p:blipFill rotWithShape="1">
          <a:blip r:embed="rId4"/>
          <a:srcRect b="10719"/>
          <a:stretch/>
        </p:blipFill>
        <p:spPr>
          <a:xfrm>
            <a:off x="1697267" y="3440593"/>
            <a:ext cx="6084741" cy="2235375"/>
          </a:xfrm>
          <a:prstGeom prst="rect">
            <a:avLst/>
          </a:prstGeom>
        </p:spPr>
      </p:pic>
      <p:pic>
        <p:nvPicPr>
          <p:cNvPr id="7" name="图片 6">
            <a:extLst>
              <a:ext uri="{FF2B5EF4-FFF2-40B4-BE49-F238E27FC236}">
                <a16:creationId xmlns:a16="http://schemas.microsoft.com/office/drawing/2014/main" id="{A51A56EF-2341-D838-70C0-EEA012F80791}"/>
              </a:ext>
            </a:extLst>
          </p:cNvPr>
          <p:cNvPicPr>
            <a:picLocks noChangeAspect="1"/>
          </p:cNvPicPr>
          <p:nvPr/>
        </p:nvPicPr>
        <p:blipFill>
          <a:blip r:embed="rId5"/>
          <a:stretch>
            <a:fillRect/>
          </a:stretch>
        </p:blipFill>
        <p:spPr>
          <a:xfrm>
            <a:off x="2127551" y="1621282"/>
            <a:ext cx="5224175" cy="2590851"/>
          </a:xfrm>
          <a:prstGeom prst="rect">
            <a:avLst/>
          </a:prstGeom>
          <a:solidFill>
            <a:srgbClr val="000000">
              <a:shade val="95000"/>
            </a:srgbClr>
          </a:solidFill>
          <a:ln w="444500" cap="sq">
            <a:solidFill>
              <a:srgbClr val="000000"/>
            </a:solidFill>
            <a:miter lim="800000"/>
          </a:ln>
          <a:effectLst>
            <a:outerShdw blurRad="254000" dist="190500" dir="2700000" sy="90000" algn="bl" rotWithShape="0">
              <a:srgbClr val="000000">
                <a:alpha val="40000"/>
              </a:srgbClr>
            </a:outerShdw>
          </a:effectLst>
        </p:spPr>
      </p:pic>
    </p:spTree>
    <p:extLst>
      <p:ext uri="{BB962C8B-B14F-4D97-AF65-F5344CB8AC3E}">
        <p14:creationId xmlns:p14="http://schemas.microsoft.com/office/powerpoint/2010/main" val="273457508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4B72AA-26AA-4C05-4AE1-68F559401349}"/>
              </a:ext>
            </a:extLst>
          </p:cNvPr>
          <p:cNvSpPr>
            <a:spLocks noGrp="1"/>
          </p:cNvSpPr>
          <p:nvPr>
            <p:ph type="ctrTitle"/>
          </p:nvPr>
        </p:nvSpPr>
        <p:spPr/>
        <p:txBody>
          <a:bodyPr>
            <a:normAutofit/>
          </a:bodyPr>
          <a:lstStyle/>
          <a:p>
            <a:r>
              <a:rPr lang="zh-CN" altLang="en-US" sz="4000">
                <a:latin typeface="Times New Roman"/>
                <a:ea typeface="黑体"/>
                <a:cs typeface="Times New Roman"/>
              </a:rPr>
              <a:t>Part 3 – Wrap-uP</a:t>
            </a:r>
          </a:p>
        </p:txBody>
      </p:sp>
      <p:sp>
        <p:nvSpPr>
          <p:cNvPr id="3" name="副标题 2">
            <a:extLst>
              <a:ext uri="{FF2B5EF4-FFF2-40B4-BE49-F238E27FC236}">
                <a16:creationId xmlns:a16="http://schemas.microsoft.com/office/drawing/2014/main" id="{22A90357-7CE5-7023-D671-E14AC9172056}"/>
              </a:ext>
            </a:extLst>
          </p:cNvPr>
          <p:cNvSpPr>
            <a:spLocks noGrp="1"/>
          </p:cNvSpPr>
          <p:nvPr>
            <p:ph type="subTitle" idx="1"/>
          </p:nvPr>
        </p:nvSpPr>
        <p:spPr/>
        <p:txBody>
          <a:bodyPr vert="horz" lIns="91440" tIns="45720" rIns="91440" bIns="45720" rtlCol="0" anchor="t">
            <a:normAutofit/>
          </a:bodyPr>
          <a:lstStyle/>
          <a:p>
            <a:r>
              <a:rPr lang="zh-CN" altLang="en-US">
                <a:latin typeface="Times New Roman"/>
                <a:ea typeface="黑体"/>
                <a:cs typeface="Times New Roman"/>
              </a:rPr>
              <a:t>Summarizations of the project</a:t>
            </a:r>
            <a:endParaRPr lang="zh-CN"/>
          </a:p>
        </p:txBody>
      </p:sp>
      <p:sp>
        <p:nvSpPr>
          <p:cNvPr id="4" name="灯片编号占位符 3">
            <a:extLst>
              <a:ext uri="{FF2B5EF4-FFF2-40B4-BE49-F238E27FC236}">
                <a16:creationId xmlns:a16="http://schemas.microsoft.com/office/drawing/2014/main" id="{D1EC3D26-4D1E-37AC-F315-B0D7D2AC617D}"/>
              </a:ext>
            </a:extLst>
          </p:cNvPr>
          <p:cNvSpPr>
            <a:spLocks noGrp="1"/>
          </p:cNvSpPr>
          <p:nvPr>
            <p:ph type="sldNum" sz="quarter" idx="4"/>
          </p:nvPr>
        </p:nvSpPr>
        <p:spPr/>
        <p:txBody>
          <a:bodyPr/>
          <a:lstStyle/>
          <a:p>
            <a:r>
              <a:rPr lang="en-SG">
                <a:latin typeface="Times New Roman"/>
                <a:cs typeface="Times New Roman"/>
              </a:rPr>
              <a:t>Page </a:t>
            </a:r>
            <a:fld id="{2F63C605-4FC6-46DE-BC90-871762EA3F52}" type="slidenum">
              <a:rPr lang="en-SG" smtClean="0">
                <a:latin typeface="Times New Roman"/>
                <a:cs typeface="Times New Roman"/>
              </a:rPr>
              <a:pPr/>
              <a:t>36</a:t>
            </a:fld>
            <a:endParaRPr lang="en-SG">
              <a:latin typeface="Times New Roman"/>
              <a:cs typeface="Times New Roman"/>
            </a:endParaRPr>
          </a:p>
        </p:txBody>
      </p:sp>
    </p:spTree>
    <p:extLst>
      <p:ext uri="{BB962C8B-B14F-4D97-AF65-F5344CB8AC3E}">
        <p14:creationId xmlns:p14="http://schemas.microsoft.com/office/powerpoint/2010/main" val="137985212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atin typeface="Times New Roman"/>
                <a:cs typeface="Times New Roman"/>
              </a:rPr>
              <a:t>3.1 Conclusions</a:t>
            </a:r>
            <a:endParaRPr lang="zh-CN" altLang="en-US"/>
          </a:p>
        </p:txBody>
      </p:sp>
      <p:sp>
        <p:nvSpPr>
          <p:cNvPr id="4" name="Slide Number Placeholder 3"/>
          <p:cNvSpPr>
            <a:spLocks noGrp="1"/>
          </p:cNvSpPr>
          <p:nvPr>
            <p:ph type="sldNum" sz="quarter" idx="4"/>
          </p:nvPr>
        </p:nvSpPr>
        <p:spPr/>
        <p:txBody>
          <a:bodyPr/>
          <a:lstStyle/>
          <a:p>
            <a:r>
              <a:rPr lang="en-SG">
                <a:latin typeface="Times New Roman"/>
                <a:cs typeface="Times New Roman"/>
              </a:rPr>
              <a:t>Page </a:t>
            </a:r>
            <a:fld id="{2F63C605-4FC6-46DE-BC90-871762EA3F52}" type="slidenum">
              <a:rPr lang="en-SG" smtClean="0">
                <a:latin typeface="Times New Roman"/>
                <a:cs typeface="Times New Roman"/>
              </a:rPr>
              <a:pPr/>
              <a:t>37</a:t>
            </a:fld>
            <a:endParaRPr lang="en-SG">
              <a:latin typeface="Times New Roman"/>
              <a:cs typeface="Times New Roman"/>
            </a:endParaRPr>
          </a:p>
        </p:txBody>
      </p:sp>
      <p:sp>
        <p:nvSpPr>
          <p:cNvPr id="6" name="文本占位符 5">
            <a:extLst>
              <a:ext uri="{FF2B5EF4-FFF2-40B4-BE49-F238E27FC236}">
                <a16:creationId xmlns:a16="http://schemas.microsoft.com/office/drawing/2014/main" id="{483A5C1B-B7CD-617E-D8F3-2C71A8A4F99A}"/>
              </a:ext>
            </a:extLst>
          </p:cNvPr>
          <p:cNvSpPr>
            <a:spLocks noGrp="1"/>
          </p:cNvSpPr>
          <p:nvPr>
            <p:ph type="body" sz="quarter" idx="13"/>
          </p:nvPr>
        </p:nvSpPr>
        <p:spPr>
          <a:xfrm>
            <a:off x="628650" y="1167027"/>
            <a:ext cx="7929831" cy="5313331"/>
          </a:xfrm>
        </p:spPr>
        <p:txBody>
          <a:bodyPr vert="horz" lIns="91440" tIns="45720" rIns="91440" bIns="45720" rtlCol="0" anchor="t">
            <a:normAutofit/>
          </a:bodyPr>
          <a:lstStyle/>
          <a:p>
            <a:pPr marL="0" indent="0" algn="l">
              <a:lnSpc>
                <a:spcPct val="100000"/>
              </a:lnSpc>
              <a:spcBef>
                <a:spcPts val="1200"/>
              </a:spcBef>
              <a:buNone/>
            </a:pPr>
            <a:r>
              <a:rPr lang="en-US" altLang="zh-CN" sz="2000">
                <a:latin typeface="Times New Roman"/>
                <a:ea typeface="黑体"/>
                <a:cs typeface="Times New Roman"/>
              </a:rPr>
              <a:t>In the 'Hawkeye' project, we meticulously crafted </a:t>
            </a:r>
            <a:r>
              <a:rPr lang="en-US" altLang="zh-CN" sz="2000" b="1">
                <a:latin typeface="Times New Roman"/>
                <a:ea typeface="黑体"/>
                <a:cs typeface="Times New Roman"/>
              </a:rPr>
              <a:t>a smart vision system</a:t>
            </a:r>
            <a:r>
              <a:rPr lang="en-US" altLang="zh-CN" sz="2000">
                <a:latin typeface="Times New Roman"/>
                <a:ea typeface="黑体"/>
                <a:cs typeface="Times New Roman"/>
              </a:rPr>
              <a:t> that harnesses the power of advanced computer vision and machine learning techniques. </a:t>
            </a:r>
            <a:endParaRPr lang="zh-CN" altLang="en-US" sz="2000">
              <a:latin typeface="Times New Roman"/>
              <a:ea typeface="黑体"/>
              <a:cs typeface="Times New Roman"/>
            </a:endParaRPr>
          </a:p>
          <a:p>
            <a:pPr marL="342900" indent="-342900" algn="l">
              <a:lnSpc>
                <a:spcPct val="100000"/>
              </a:lnSpc>
              <a:spcBef>
                <a:spcPts val="1200"/>
              </a:spcBef>
            </a:pPr>
            <a:r>
              <a:rPr lang="en-US" altLang="zh-CN" sz="2000">
                <a:latin typeface="Times New Roman"/>
                <a:ea typeface="黑体"/>
                <a:cs typeface="Times New Roman"/>
              </a:rPr>
              <a:t>With a camera mounted on a helmet, the system excels in </a:t>
            </a:r>
            <a:r>
              <a:rPr lang="en-US" altLang="zh-CN" sz="2000" b="1">
                <a:latin typeface="Times New Roman"/>
                <a:ea typeface="黑体"/>
                <a:cs typeface="Times New Roman"/>
              </a:rPr>
              <a:t>blind-spot detection through multi-object tracking</a:t>
            </a:r>
            <a:r>
              <a:rPr lang="en-US" altLang="zh-CN" sz="2000">
                <a:latin typeface="Times New Roman"/>
                <a:ea typeface="黑体"/>
                <a:cs typeface="Times New Roman"/>
              </a:rPr>
              <a:t>. </a:t>
            </a:r>
            <a:endParaRPr lang="zh-CN" altLang="en-US" sz="2000">
              <a:latin typeface="Times New Roman"/>
              <a:ea typeface="黑体"/>
              <a:cs typeface="Times New Roman"/>
            </a:endParaRPr>
          </a:p>
          <a:p>
            <a:pPr marL="342900" indent="-342900" algn="l">
              <a:lnSpc>
                <a:spcPct val="100000"/>
              </a:lnSpc>
              <a:spcBef>
                <a:spcPts val="1200"/>
              </a:spcBef>
            </a:pPr>
            <a:r>
              <a:rPr lang="en-US" altLang="zh-CN" sz="2000">
                <a:latin typeface="Times New Roman"/>
                <a:ea typeface="黑体"/>
                <a:cs typeface="Times New Roman"/>
              </a:rPr>
              <a:t>It ensures the user stays on the right track using the </a:t>
            </a:r>
            <a:r>
              <a:rPr lang="en-US" altLang="zh-CN" sz="2000" b="1">
                <a:latin typeface="Times New Roman"/>
                <a:ea typeface="黑体"/>
                <a:cs typeface="Times New Roman"/>
              </a:rPr>
              <a:t>drivable area</a:t>
            </a:r>
            <a:r>
              <a:rPr lang="en-US" altLang="zh-CN" sz="2000">
                <a:latin typeface="Times New Roman"/>
                <a:ea typeface="黑体"/>
                <a:cs typeface="Times New Roman"/>
              </a:rPr>
              <a:t> and </a:t>
            </a:r>
            <a:r>
              <a:rPr lang="en-US" altLang="zh-CN" sz="2000" b="1">
                <a:latin typeface="Times New Roman"/>
                <a:ea typeface="黑体"/>
                <a:cs typeface="Times New Roman"/>
              </a:rPr>
              <a:t>lane segmentation</a:t>
            </a:r>
            <a:r>
              <a:rPr lang="en-US" altLang="zh-CN" sz="2000">
                <a:latin typeface="Times New Roman"/>
                <a:ea typeface="黑体"/>
                <a:cs typeface="Times New Roman"/>
              </a:rPr>
              <a:t> technologies.</a:t>
            </a:r>
            <a:endParaRPr lang="zh-CN" altLang="en-US" sz="2000">
              <a:latin typeface="Times New Roman"/>
              <a:ea typeface="黑体"/>
              <a:cs typeface="Times New Roman"/>
            </a:endParaRPr>
          </a:p>
          <a:p>
            <a:pPr marL="0" indent="0" algn="l">
              <a:lnSpc>
                <a:spcPct val="100000"/>
              </a:lnSpc>
              <a:spcBef>
                <a:spcPts val="1200"/>
              </a:spcBef>
              <a:buNone/>
            </a:pPr>
            <a:r>
              <a:rPr lang="en-US" altLang="zh-CN" sz="2000">
                <a:latin typeface="Times New Roman"/>
                <a:ea typeface="黑体"/>
                <a:cs typeface="Times New Roman"/>
              </a:rPr>
              <a:t>We utilized the robust pre-trained </a:t>
            </a:r>
            <a:r>
              <a:rPr lang="en-US" altLang="zh-CN" sz="2000" b="1">
                <a:latin typeface="Times New Roman"/>
                <a:ea typeface="黑体"/>
                <a:cs typeface="Times New Roman"/>
              </a:rPr>
              <a:t>YOLOv8</a:t>
            </a:r>
            <a:r>
              <a:rPr lang="en-US" altLang="zh-CN" sz="2000">
                <a:latin typeface="Times New Roman"/>
                <a:ea typeface="黑体"/>
                <a:cs typeface="Times New Roman"/>
              </a:rPr>
              <a:t> backbone, which we </a:t>
            </a:r>
            <a:r>
              <a:rPr lang="en-US" altLang="zh-CN" sz="2000" b="1">
                <a:latin typeface="Times New Roman"/>
                <a:ea typeface="黑体"/>
                <a:cs typeface="Times New Roman"/>
              </a:rPr>
              <a:t>fine-tuned on the BDD100K dataset</a:t>
            </a:r>
            <a:r>
              <a:rPr lang="en-US" altLang="zh-CN" sz="2000">
                <a:latin typeface="Times New Roman"/>
                <a:ea typeface="黑体"/>
                <a:cs typeface="Times New Roman"/>
              </a:rPr>
              <a:t> for each specific task. </a:t>
            </a:r>
            <a:endParaRPr lang="zh-CN" altLang="en-US" sz="2000">
              <a:latin typeface="Times New Roman"/>
              <a:ea typeface="黑体"/>
              <a:cs typeface="Times New Roman"/>
            </a:endParaRPr>
          </a:p>
          <a:p>
            <a:pPr marL="342900" indent="-342900" algn="l">
              <a:lnSpc>
                <a:spcPct val="100000"/>
              </a:lnSpc>
              <a:spcBef>
                <a:spcPts val="1200"/>
              </a:spcBef>
            </a:pPr>
            <a:r>
              <a:rPr lang="en-US" altLang="zh-CN" sz="2000">
                <a:latin typeface="Times New Roman"/>
                <a:ea typeface="黑体"/>
                <a:cs typeface="Times New Roman"/>
              </a:rPr>
              <a:t>By strategically employing transfer learning, we </a:t>
            </a:r>
            <a:r>
              <a:rPr lang="en-US" altLang="zh-CN" sz="2000" b="1">
                <a:latin typeface="Times New Roman"/>
                <a:ea typeface="黑体"/>
                <a:cs typeface="Times New Roman"/>
              </a:rPr>
              <a:t>adapted our models to handle the comprehensive panoptic segmentation task.</a:t>
            </a:r>
            <a:endParaRPr lang="zh-CN" altLang="en-US" sz="2000">
              <a:latin typeface="Times New Roman"/>
              <a:ea typeface="黑体"/>
              <a:cs typeface="Times New Roman"/>
            </a:endParaRPr>
          </a:p>
          <a:p>
            <a:pPr marL="342900" indent="-342900" algn="l">
              <a:lnSpc>
                <a:spcPct val="100000"/>
              </a:lnSpc>
              <a:spcBef>
                <a:spcPts val="1200"/>
              </a:spcBef>
            </a:pPr>
            <a:r>
              <a:rPr lang="en-US" altLang="zh-CN" sz="2000">
                <a:latin typeface="Times New Roman"/>
                <a:ea typeface="黑体"/>
                <a:cs typeface="Times New Roman"/>
              </a:rPr>
              <a:t>This ensures that our system can flexibly meet a wide range of needs and achieve commendable performance in testing.</a:t>
            </a:r>
            <a:endParaRPr lang="zh-CN" altLang="en-US" sz="2000">
              <a:latin typeface="Times New Roman"/>
              <a:ea typeface="黑体"/>
              <a:cs typeface="Times New Roman"/>
            </a:endParaRPr>
          </a:p>
        </p:txBody>
      </p:sp>
    </p:spTree>
    <p:extLst>
      <p:ext uri="{BB962C8B-B14F-4D97-AF65-F5344CB8AC3E}">
        <p14:creationId xmlns:p14="http://schemas.microsoft.com/office/powerpoint/2010/main" val="37406414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atin typeface="Times New Roman"/>
                <a:cs typeface="Times New Roman"/>
              </a:rPr>
              <a:t>3.2 Limitations</a:t>
            </a:r>
          </a:p>
        </p:txBody>
      </p:sp>
      <p:sp>
        <p:nvSpPr>
          <p:cNvPr id="4" name="Slide Number Placeholder 3"/>
          <p:cNvSpPr>
            <a:spLocks noGrp="1"/>
          </p:cNvSpPr>
          <p:nvPr>
            <p:ph type="sldNum" sz="quarter" idx="4"/>
          </p:nvPr>
        </p:nvSpPr>
        <p:spPr/>
        <p:txBody>
          <a:bodyPr/>
          <a:lstStyle/>
          <a:p>
            <a:r>
              <a:rPr lang="en-SG">
                <a:latin typeface="Times New Roman"/>
                <a:cs typeface="Times New Roman"/>
              </a:rPr>
              <a:t>Page </a:t>
            </a:r>
            <a:fld id="{2F63C605-4FC6-46DE-BC90-871762EA3F52}" type="slidenum">
              <a:rPr lang="en-SG" smtClean="0">
                <a:latin typeface="Times New Roman"/>
                <a:cs typeface="Times New Roman"/>
              </a:rPr>
              <a:pPr/>
              <a:t>38</a:t>
            </a:fld>
            <a:endParaRPr lang="en-SG">
              <a:latin typeface="Times New Roman"/>
              <a:cs typeface="Times New Roman"/>
            </a:endParaRPr>
          </a:p>
        </p:txBody>
      </p:sp>
      <p:sp>
        <p:nvSpPr>
          <p:cNvPr id="6" name="文本占位符 5">
            <a:extLst>
              <a:ext uri="{FF2B5EF4-FFF2-40B4-BE49-F238E27FC236}">
                <a16:creationId xmlns:a16="http://schemas.microsoft.com/office/drawing/2014/main" id="{483A5C1B-B7CD-617E-D8F3-2C71A8A4F99A}"/>
              </a:ext>
            </a:extLst>
          </p:cNvPr>
          <p:cNvSpPr>
            <a:spLocks noGrp="1"/>
          </p:cNvSpPr>
          <p:nvPr>
            <p:ph type="body" sz="quarter" idx="13"/>
          </p:nvPr>
        </p:nvSpPr>
        <p:spPr>
          <a:xfrm>
            <a:off x="628650" y="1167027"/>
            <a:ext cx="7913657" cy="5340290"/>
          </a:xfrm>
        </p:spPr>
        <p:txBody>
          <a:bodyPr vert="horz" lIns="91440" tIns="45720" rIns="91440" bIns="45720" rtlCol="0" anchor="t">
            <a:normAutofit/>
          </a:bodyPr>
          <a:lstStyle/>
          <a:p>
            <a:pPr marL="0" indent="0" algn="l">
              <a:lnSpc>
                <a:spcPct val="100000"/>
              </a:lnSpc>
              <a:spcBef>
                <a:spcPts val="1200"/>
              </a:spcBef>
              <a:buNone/>
            </a:pPr>
            <a:r>
              <a:rPr lang="en-US" altLang="zh-CN" sz="2000">
                <a:latin typeface="Times New Roman"/>
                <a:ea typeface="黑体"/>
                <a:cs typeface="Times New Roman"/>
              </a:rPr>
              <a:t>Despite the promising results, our system encounters several limitations that need addressing in future work:</a:t>
            </a:r>
            <a:endParaRPr lang="zh-CN" altLang="en-US" sz="2000">
              <a:latin typeface="Times New Roman"/>
              <a:ea typeface="黑体"/>
              <a:cs typeface="Times New Roman"/>
            </a:endParaRPr>
          </a:p>
          <a:p>
            <a:pPr marL="457200" indent="-457200" algn="l">
              <a:lnSpc>
                <a:spcPct val="100000"/>
              </a:lnSpc>
              <a:spcBef>
                <a:spcPts val="1200"/>
              </a:spcBef>
              <a:buAutoNum type="arabicPeriod"/>
            </a:pPr>
            <a:r>
              <a:rPr lang="en-US" altLang="zh-CN" sz="2000">
                <a:latin typeface="Times New Roman"/>
                <a:ea typeface="黑体"/>
                <a:cs typeface="Times New Roman"/>
              </a:rPr>
              <a:t>First, the availability of</a:t>
            </a:r>
            <a:r>
              <a:rPr lang="en-US" altLang="zh-CN" sz="2000" b="1">
                <a:latin typeface="Times New Roman"/>
                <a:ea typeface="黑体"/>
                <a:cs typeface="Times New Roman"/>
              </a:rPr>
              <a:t> around 100K samples constrained our model fine-tuning</a:t>
            </a:r>
            <a:r>
              <a:rPr lang="en-US" altLang="zh-CN" sz="2000">
                <a:latin typeface="Times New Roman"/>
                <a:ea typeface="黑体"/>
                <a:cs typeface="Times New Roman"/>
              </a:rPr>
              <a:t>. During training, we observed that the models tend to </a:t>
            </a:r>
            <a:r>
              <a:rPr lang="en-US" altLang="zh-CN" sz="2000" b="1">
                <a:latin typeface="Times New Roman"/>
                <a:ea typeface="黑体"/>
                <a:cs typeface="Times New Roman"/>
              </a:rPr>
              <a:t>overfit after approximately ten epochs</a:t>
            </a:r>
            <a:r>
              <a:rPr lang="en-US" altLang="zh-CN" sz="2000">
                <a:latin typeface="Times New Roman"/>
                <a:ea typeface="黑体"/>
                <a:cs typeface="Times New Roman"/>
              </a:rPr>
              <a:t>, struggling to achieve higher mean Average Precision (</a:t>
            </a:r>
            <a:r>
              <a:rPr lang="en-US" altLang="zh-CN" sz="2000" err="1">
                <a:latin typeface="Times New Roman"/>
                <a:ea typeface="黑体"/>
                <a:cs typeface="Times New Roman"/>
              </a:rPr>
              <a:t>mAP</a:t>
            </a:r>
            <a:r>
              <a:rPr lang="en-US" altLang="zh-CN" sz="2000">
                <a:latin typeface="Times New Roman"/>
                <a:ea typeface="黑体"/>
                <a:cs typeface="Times New Roman"/>
              </a:rPr>
              <a:t>) during evaluation.</a:t>
            </a:r>
            <a:endParaRPr lang="zh-CN" altLang="en-US" sz="2000">
              <a:latin typeface="Times New Roman"/>
              <a:ea typeface="黑体"/>
              <a:cs typeface="Times New Roman"/>
            </a:endParaRPr>
          </a:p>
          <a:p>
            <a:pPr marL="457200" indent="-457200" algn="l">
              <a:lnSpc>
                <a:spcPct val="100000"/>
              </a:lnSpc>
              <a:spcBef>
                <a:spcPts val="1200"/>
              </a:spcBef>
              <a:buAutoNum type="arabicPeriod"/>
            </a:pPr>
            <a:r>
              <a:rPr lang="en-US" altLang="zh-CN" sz="2000">
                <a:latin typeface="Times New Roman"/>
                <a:ea typeface="黑体"/>
                <a:cs typeface="Times New Roman"/>
              </a:rPr>
              <a:t>Secondly, the system's inference logic follows </a:t>
            </a:r>
            <a:r>
              <a:rPr lang="en-US" altLang="zh-CN" sz="2000" b="1">
                <a:latin typeface="Times New Roman"/>
                <a:ea typeface="黑体"/>
                <a:cs typeface="Times New Roman"/>
              </a:rPr>
              <a:t>a naive sequential approach</a:t>
            </a:r>
            <a:r>
              <a:rPr lang="en-US" altLang="zh-CN" sz="2000">
                <a:latin typeface="Times New Roman"/>
                <a:ea typeface="黑体"/>
                <a:cs typeface="Times New Roman"/>
              </a:rPr>
              <a:t>, processing each of the three models individually. This method is </a:t>
            </a:r>
            <a:r>
              <a:rPr lang="en-US" altLang="zh-CN" sz="2000" b="1">
                <a:latin typeface="Times New Roman"/>
                <a:ea typeface="黑体"/>
                <a:cs typeface="Times New Roman"/>
              </a:rPr>
              <a:t>less efficient </a:t>
            </a:r>
            <a:r>
              <a:rPr lang="en-US" altLang="zh-CN" sz="2000">
                <a:latin typeface="Times New Roman"/>
                <a:ea typeface="黑体"/>
                <a:cs typeface="Times New Roman"/>
              </a:rPr>
              <a:t>and </a:t>
            </a:r>
            <a:r>
              <a:rPr lang="en-US" altLang="zh-CN" sz="2000" b="1">
                <a:latin typeface="Times New Roman"/>
                <a:ea typeface="黑体"/>
                <a:cs typeface="Times New Roman"/>
              </a:rPr>
              <a:t>harms real-time performance</a:t>
            </a:r>
            <a:r>
              <a:rPr lang="en-US" altLang="zh-CN" sz="2000">
                <a:latin typeface="Times New Roman"/>
                <a:ea typeface="黑体"/>
                <a:cs typeface="Times New Roman"/>
              </a:rPr>
              <a:t>, as it </a:t>
            </a:r>
            <a:r>
              <a:rPr lang="en-US" altLang="zh-CN" sz="2000" b="1">
                <a:latin typeface="Times New Roman"/>
                <a:ea typeface="黑体"/>
                <a:cs typeface="Times New Roman"/>
              </a:rPr>
              <a:t>does not leverage parallel processing capabilities</a:t>
            </a:r>
            <a:r>
              <a:rPr lang="en-US" altLang="zh-CN" sz="2000">
                <a:latin typeface="Times New Roman"/>
                <a:ea typeface="黑体"/>
                <a:cs typeface="Times New Roman"/>
              </a:rPr>
              <a:t>.</a:t>
            </a:r>
            <a:endParaRPr lang="zh-CN" altLang="en-US" sz="2000">
              <a:latin typeface="Times New Roman"/>
              <a:ea typeface="黑体"/>
              <a:cs typeface="Times New Roman"/>
            </a:endParaRPr>
          </a:p>
          <a:p>
            <a:pPr marL="457200" indent="-457200" algn="l">
              <a:lnSpc>
                <a:spcPct val="100000"/>
              </a:lnSpc>
              <a:spcBef>
                <a:spcPts val="1200"/>
              </a:spcBef>
              <a:buAutoNum type="arabicPeriod"/>
            </a:pPr>
            <a:r>
              <a:rPr lang="en-US" sz="2000">
                <a:latin typeface="Times New Roman"/>
                <a:ea typeface="黑体"/>
                <a:cs typeface="Times New Roman"/>
              </a:rPr>
              <a:t>Even though we applied TTA to mitigate </a:t>
            </a:r>
            <a:r>
              <a:rPr lang="en-US" sz="2000" b="1">
                <a:latin typeface="Times New Roman"/>
                <a:ea typeface="黑体"/>
                <a:cs typeface="Times New Roman"/>
              </a:rPr>
              <a:t>the effects of poor illumination and inclement weather conditions</a:t>
            </a:r>
            <a:r>
              <a:rPr lang="en-US" sz="2000">
                <a:latin typeface="Times New Roman"/>
                <a:ea typeface="黑体"/>
                <a:cs typeface="Times New Roman"/>
              </a:rPr>
              <a:t>, the model can still become </a:t>
            </a:r>
            <a:r>
              <a:rPr lang="en-US" sz="2000" b="1">
                <a:latin typeface="Times New Roman"/>
                <a:ea typeface="黑体"/>
                <a:cs typeface="Times New Roman"/>
              </a:rPr>
              <a:t>unstable </a:t>
            </a:r>
            <a:r>
              <a:rPr lang="en-US" sz="2000">
                <a:latin typeface="Times New Roman"/>
                <a:ea typeface="黑体"/>
                <a:cs typeface="Times New Roman"/>
              </a:rPr>
              <a:t>and </a:t>
            </a:r>
            <a:r>
              <a:rPr lang="en-US" sz="2000" b="1">
                <a:latin typeface="Times New Roman"/>
                <a:ea typeface="黑体"/>
                <a:cs typeface="Times New Roman"/>
              </a:rPr>
              <a:t>even fail </a:t>
            </a:r>
            <a:r>
              <a:rPr lang="en-US" sz="2000">
                <a:latin typeface="Times New Roman"/>
                <a:ea typeface="黑体"/>
                <a:cs typeface="Times New Roman"/>
              </a:rPr>
              <a:t>under such circumstances. It highlights the need for further improvements to ensure consistent performance in adverse conditions.</a:t>
            </a:r>
            <a:endParaRPr lang="en-US" altLang="zh-CN" sz="2000">
              <a:latin typeface="Times New Roman"/>
              <a:ea typeface="黑体"/>
              <a:cs typeface="Times New Roman"/>
            </a:endParaRPr>
          </a:p>
          <a:p>
            <a:pPr marL="457200" indent="-457200" algn="l">
              <a:lnSpc>
                <a:spcPct val="100000"/>
              </a:lnSpc>
              <a:spcBef>
                <a:spcPts val="1200"/>
              </a:spcBef>
              <a:buAutoNum type="arabicPeriod"/>
            </a:pPr>
            <a:endParaRPr lang="en-US" altLang="zh-CN" sz="2000">
              <a:latin typeface="Times New Roman"/>
              <a:ea typeface="黑体"/>
              <a:cs typeface="Times New Roman"/>
            </a:endParaRPr>
          </a:p>
          <a:p>
            <a:pPr marL="0" indent="0" algn="l">
              <a:lnSpc>
                <a:spcPct val="100000"/>
              </a:lnSpc>
              <a:spcBef>
                <a:spcPts val="1200"/>
              </a:spcBef>
              <a:buNone/>
            </a:pPr>
            <a:endParaRPr lang="zh-CN" altLang="en-US" sz="2000">
              <a:latin typeface="Times New Roman"/>
              <a:ea typeface="黑体"/>
            </a:endParaRPr>
          </a:p>
        </p:txBody>
      </p:sp>
    </p:spTree>
    <p:extLst>
      <p:ext uri="{BB962C8B-B14F-4D97-AF65-F5344CB8AC3E}">
        <p14:creationId xmlns:p14="http://schemas.microsoft.com/office/powerpoint/2010/main" val="221720528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atin typeface="Times New Roman"/>
                <a:cs typeface="Times New Roman"/>
              </a:rPr>
              <a:t>3.2 Future Work</a:t>
            </a:r>
          </a:p>
        </p:txBody>
      </p:sp>
      <p:sp>
        <p:nvSpPr>
          <p:cNvPr id="4" name="Slide Number Placeholder 3"/>
          <p:cNvSpPr>
            <a:spLocks noGrp="1"/>
          </p:cNvSpPr>
          <p:nvPr>
            <p:ph type="sldNum" sz="quarter" idx="4"/>
          </p:nvPr>
        </p:nvSpPr>
        <p:spPr/>
        <p:txBody>
          <a:bodyPr/>
          <a:lstStyle/>
          <a:p>
            <a:r>
              <a:rPr lang="en-SG">
                <a:latin typeface="Times New Roman"/>
                <a:cs typeface="Times New Roman"/>
              </a:rPr>
              <a:t>Page </a:t>
            </a:r>
            <a:fld id="{2F63C605-4FC6-46DE-BC90-871762EA3F52}" type="slidenum">
              <a:rPr lang="en-SG" smtClean="0">
                <a:latin typeface="Times New Roman"/>
                <a:cs typeface="Times New Roman"/>
              </a:rPr>
              <a:pPr/>
              <a:t>39</a:t>
            </a:fld>
            <a:endParaRPr lang="en-SG">
              <a:latin typeface="Times New Roman"/>
              <a:cs typeface="Times New Roman"/>
            </a:endParaRPr>
          </a:p>
        </p:txBody>
      </p:sp>
      <p:sp>
        <p:nvSpPr>
          <p:cNvPr id="6" name="文本占位符 5">
            <a:extLst>
              <a:ext uri="{FF2B5EF4-FFF2-40B4-BE49-F238E27FC236}">
                <a16:creationId xmlns:a16="http://schemas.microsoft.com/office/drawing/2014/main" id="{483A5C1B-B7CD-617E-D8F3-2C71A8A4F99A}"/>
              </a:ext>
            </a:extLst>
          </p:cNvPr>
          <p:cNvSpPr>
            <a:spLocks noGrp="1"/>
          </p:cNvSpPr>
          <p:nvPr>
            <p:ph type="body" sz="quarter" idx="13"/>
          </p:nvPr>
        </p:nvSpPr>
        <p:spPr>
          <a:xfrm>
            <a:off x="628650" y="1167027"/>
            <a:ext cx="7913657" cy="5340290"/>
          </a:xfrm>
        </p:spPr>
        <p:txBody>
          <a:bodyPr vert="horz" lIns="91440" tIns="45720" rIns="91440" bIns="45720" rtlCol="0" anchor="t">
            <a:noAutofit/>
          </a:bodyPr>
          <a:lstStyle/>
          <a:p>
            <a:pPr marL="0" indent="0" algn="l">
              <a:lnSpc>
                <a:spcPct val="100000"/>
              </a:lnSpc>
              <a:spcBef>
                <a:spcPts val="1200"/>
              </a:spcBef>
              <a:buNone/>
            </a:pPr>
            <a:r>
              <a:rPr lang="en-US" altLang="zh-CN" sz="2000">
                <a:latin typeface="Times New Roman"/>
                <a:ea typeface="黑体"/>
                <a:cs typeface="Times New Roman"/>
              </a:rPr>
              <a:t>To enhance the capabilities and performance of the "Hawkeye" system, we plan to</a:t>
            </a:r>
            <a:r>
              <a:rPr lang="zh-CN" altLang="en-US" sz="2000">
                <a:latin typeface="Times New Roman"/>
                <a:ea typeface="黑体"/>
                <a:cs typeface="Times New Roman"/>
              </a:rPr>
              <a:t> </a:t>
            </a:r>
            <a:r>
              <a:rPr lang="en-US" altLang="zh-CN" sz="2000">
                <a:latin typeface="Times New Roman"/>
                <a:ea typeface="黑体"/>
                <a:cs typeface="Times New Roman"/>
              </a:rPr>
              <a:t>involve the</a:t>
            </a:r>
            <a:r>
              <a:rPr lang="zh-CN" altLang="en-US" sz="2000">
                <a:latin typeface="Times New Roman"/>
                <a:ea typeface="黑体"/>
                <a:cs typeface="Times New Roman"/>
              </a:rPr>
              <a:t> </a:t>
            </a:r>
            <a:r>
              <a:rPr lang="en-US" altLang="zh-CN" sz="2000">
                <a:latin typeface="Times New Roman"/>
                <a:ea typeface="黑体"/>
                <a:cs typeface="Times New Roman"/>
              </a:rPr>
              <a:t>following improvements</a:t>
            </a:r>
            <a:r>
              <a:rPr lang="zh-CN" altLang="en-US" sz="2000">
                <a:latin typeface="Times New Roman"/>
                <a:ea typeface="黑体"/>
                <a:cs typeface="Times New Roman"/>
              </a:rPr>
              <a:t> </a:t>
            </a:r>
            <a:r>
              <a:rPr lang="en-US" altLang="zh-CN" sz="2000">
                <a:latin typeface="Times New Roman"/>
                <a:ea typeface="黑体"/>
                <a:cs typeface="Times New Roman"/>
              </a:rPr>
              <a:t>and developments:</a:t>
            </a:r>
            <a:endParaRPr lang="zh-CN" altLang="en-US" sz="2000">
              <a:latin typeface="Times New Roman"/>
              <a:ea typeface="黑体"/>
              <a:cs typeface="Times New Roman"/>
            </a:endParaRPr>
          </a:p>
          <a:p>
            <a:pPr marL="342900" indent="0" algn="l">
              <a:lnSpc>
                <a:spcPct val="100000"/>
              </a:lnSpc>
              <a:spcBef>
                <a:spcPts val="1200"/>
              </a:spcBef>
              <a:buAutoNum type="arabicPeriod"/>
            </a:pPr>
            <a:r>
              <a:rPr lang="en-US" altLang="zh-CN" sz="2000" b="1">
                <a:latin typeface="Times New Roman"/>
                <a:ea typeface="黑体"/>
                <a:cs typeface="Times New Roman"/>
              </a:rPr>
              <a:t>Multitask Learning Implementation:</a:t>
            </a:r>
            <a:r>
              <a:rPr lang="en-US" altLang="zh-CN" sz="2000">
                <a:latin typeface="Times New Roman"/>
                <a:ea typeface="黑体"/>
                <a:cs typeface="Times New Roman"/>
              </a:rPr>
              <a:t> We aim to implement a comprehensive multitask learning</a:t>
            </a:r>
            <a:r>
              <a:rPr lang="zh-CN" altLang="en-US" sz="2000">
                <a:latin typeface="Times New Roman"/>
                <a:ea typeface="黑体"/>
                <a:cs typeface="Times New Roman"/>
              </a:rPr>
              <a:t> </a:t>
            </a:r>
            <a:r>
              <a:rPr lang="en-US" altLang="zh-CN" sz="2000">
                <a:latin typeface="Times New Roman"/>
                <a:ea typeface="黑体"/>
                <a:cs typeface="Times New Roman"/>
              </a:rPr>
              <a:t>system. Although we have made significant</a:t>
            </a:r>
            <a:r>
              <a:rPr lang="zh-CN" altLang="en-US" sz="2000">
                <a:latin typeface="Times New Roman"/>
                <a:ea typeface="黑体"/>
                <a:cs typeface="Times New Roman"/>
              </a:rPr>
              <a:t> </a:t>
            </a:r>
            <a:r>
              <a:rPr lang="en-US" altLang="zh-CN" sz="2000">
                <a:latin typeface="Times New Roman"/>
                <a:ea typeface="黑体"/>
                <a:cs typeface="Times New Roman"/>
              </a:rPr>
              <a:t>progress, we face some internal conflicts with the </a:t>
            </a:r>
            <a:r>
              <a:rPr lang="en-US" altLang="zh-CN" sz="2000" err="1">
                <a:latin typeface="Times New Roman"/>
                <a:ea typeface="黑体"/>
                <a:cs typeface="Times New Roman"/>
              </a:rPr>
              <a:t>Ultralytics</a:t>
            </a:r>
            <a:r>
              <a:rPr lang="en-US" altLang="zh-CN" sz="2000">
                <a:latin typeface="Times New Roman"/>
                <a:ea typeface="黑体"/>
                <a:cs typeface="Times New Roman"/>
              </a:rPr>
              <a:t> framework. Resolving these conflicts will</a:t>
            </a:r>
            <a:r>
              <a:rPr lang="zh-CN" altLang="en-US" sz="2000">
                <a:latin typeface="Times New Roman"/>
                <a:ea typeface="黑体"/>
                <a:cs typeface="Times New Roman"/>
              </a:rPr>
              <a:t> </a:t>
            </a:r>
            <a:r>
              <a:rPr lang="en-US" altLang="zh-CN" sz="2000">
                <a:latin typeface="Times New Roman"/>
                <a:ea typeface="黑体"/>
                <a:cs typeface="Times New Roman"/>
              </a:rPr>
              <a:t>be a priority to achieve seamless multitask learning, releasing full system's potential efficiency and accuracy.</a:t>
            </a:r>
            <a:endParaRPr lang="zh-CN" altLang="en-US" sz="2000">
              <a:latin typeface="Times New Roman"/>
              <a:ea typeface="黑体"/>
              <a:cs typeface="Times New Roman"/>
            </a:endParaRPr>
          </a:p>
          <a:p>
            <a:pPr marL="342900" indent="0" algn="l">
              <a:lnSpc>
                <a:spcPct val="100000"/>
              </a:lnSpc>
              <a:spcBef>
                <a:spcPts val="1200"/>
              </a:spcBef>
              <a:buAutoNum type="arabicPeriod"/>
            </a:pPr>
            <a:r>
              <a:rPr lang="en-US" altLang="zh-CN" sz="2000" b="1">
                <a:latin typeface="Times New Roman"/>
                <a:ea typeface="黑体"/>
                <a:cs typeface="Times New Roman"/>
              </a:rPr>
              <a:t>Parallel Processing for Inference:</a:t>
            </a:r>
            <a:r>
              <a:rPr lang="en-US" altLang="zh-CN" sz="2000">
                <a:latin typeface="Times New Roman"/>
                <a:ea typeface="黑体"/>
                <a:cs typeface="Times New Roman"/>
              </a:rPr>
              <a:t> We will redesign the</a:t>
            </a:r>
            <a:r>
              <a:rPr lang="zh-CN" altLang="en-US" sz="2000">
                <a:latin typeface="Times New Roman"/>
                <a:ea typeface="黑体"/>
                <a:cs typeface="Times New Roman"/>
              </a:rPr>
              <a:t> </a:t>
            </a:r>
            <a:r>
              <a:rPr lang="en-US" altLang="zh-CN" sz="2000">
                <a:latin typeface="Times New Roman"/>
                <a:ea typeface="黑体"/>
                <a:cs typeface="Times New Roman"/>
              </a:rPr>
              <a:t>inference</a:t>
            </a:r>
            <a:r>
              <a:rPr lang="zh-CN" altLang="en-US" sz="2000">
                <a:latin typeface="Times New Roman"/>
                <a:ea typeface="黑体"/>
                <a:cs typeface="Times New Roman"/>
              </a:rPr>
              <a:t> </a:t>
            </a:r>
            <a:r>
              <a:rPr lang="en-US" altLang="zh-CN" sz="2000">
                <a:latin typeface="Times New Roman"/>
                <a:ea typeface="黑体"/>
                <a:cs typeface="Times New Roman"/>
              </a:rPr>
              <a:t>logic</a:t>
            </a:r>
            <a:r>
              <a:rPr lang="zh-CN" altLang="en-US" sz="2000">
                <a:latin typeface="Times New Roman"/>
                <a:ea typeface="黑体"/>
                <a:cs typeface="Times New Roman"/>
              </a:rPr>
              <a:t> </a:t>
            </a:r>
            <a:r>
              <a:rPr lang="en-US" altLang="zh-CN" sz="2000">
                <a:latin typeface="Times New Roman"/>
                <a:ea typeface="黑体"/>
                <a:cs typeface="Times New Roman"/>
              </a:rPr>
              <a:t>to</a:t>
            </a:r>
            <a:r>
              <a:rPr lang="zh-CN" altLang="en-US" sz="2000">
                <a:latin typeface="Times New Roman"/>
                <a:ea typeface="黑体"/>
                <a:cs typeface="Times New Roman"/>
              </a:rPr>
              <a:t> </a:t>
            </a:r>
            <a:r>
              <a:rPr lang="en-US" altLang="zh-CN" sz="2000">
                <a:latin typeface="Times New Roman"/>
                <a:ea typeface="黑体"/>
                <a:cs typeface="Times New Roman"/>
              </a:rPr>
              <a:t>enable parallel processing of frames. By leveraging parallelism, we can significantly reduce latency and improve the system's real-time capabilities. </a:t>
            </a:r>
            <a:endParaRPr lang="zh-CN" altLang="en-US" sz="2000">
              <a:latin typeface="Times New Roman"/>
              <a:ea typeface="黑体"/>
              <a:cs typeface="Times New Roman"/>
            </a:endParaRPr>
          </a:p>
          <a:p>
            <a:pPr marL="0" indent="0" algn="l">
              <a:lnSpc>
                <a:spcPct val="100000"/>
              </a:lnSpc>
              <a:spcBef>
                <a:spcPts val="1200"/>
              </a:spcBef>
              <a:buNone/>
            </a:pPr>
            <a:r>
              <a:rPr lang="en-US" altLang="zh-CN" sz="2000">
                <a:latin typeface="Times New Roman"/>
                <a:ea typeface="黑体"/>
                <a:cs typeface="Times New Roman"/>
              </a:rPr>
              <a:t>By addressing these</a:t>
            </a:r>
            <a:r>
              <a:rPr lang="zh-CN" altLang="en-US" sz="2000">
                <a:latin typeface="Times New Roman"/>
                <a:ea typeface="黑体"/>
                <a:cs typeface="Times New Roman"/>
              </a:rPr>
              <a:t> </a:t>
            </a:r>
            <a:r>
              <a:rPr lang="en-US" altLang="zh-CN" sz="2000">
                <a:latin typeface="Times New Roman"/>
                <a:ea typeface="黑体"/>
                <a:cs typeface="Times New Roman"/>
              </a:rPr>
              <a:t>limitations and pursuing these</a:t>
            </a:r>
            <a:r>
              <a:rPr lang="zh-CN" altLang="en-US" sz="2000">
                <a:latin typeface="Times New Roman"/>
                <a:ea typeface="黑体"/>
                <a:cs typeface="Times New Roman"/>
              </a:rPr>
              <a:t> </a:t>
            </a:r>
            <a:r>
              <a:rPr lang="en-US" altLang="zh-CN" sz="2000">
                <a:latin typeface="Times New Roman"/>
                <a:ea typeface="黑体"/>
                <a:cs typeface="Times New Roman"/>
              </a:rPr>
              <a:t>future enhancements, we aim to build a more robust and efficient "Hawkeye" system capable</a:t>
            </a:r>
            <a:r>
              <a:rPr lang="zh-CN" altLang="en-US" sz="2000">
                <a:latin typeface="Times New Roman"/>
                <a:ea typeface="黑体"/>
                <a:cs typeface="Times New Roman"/>
              </a:rPr>
              <a:t> </a:t>
            </a:r>
            <a:r>
              <a:rPr lang="en-US" altLang="zh-CN" sz="2000">
                <a:latin typeface="Times New Roman"/>
                <a:ea typeface="黑体"/>
                <a:cs typeface="Times New Roman"/>
              </a:rPr>
              <a:t>of delivering superior performance and reliability in</a:t>
            </a:r>
            <a:r>
              <a:rPr lang="zh-CN" altLang="en-US" sz="2000">
                <a:latin typeface="Times New Roman"/>
                <a:ea typeface="黑体"/>
                <a:cs typeface="Times New Roman"/>
              </a:rPr>
              <a:t> </a:t>
            </a:r>
            <a:r>
              <a:rPr lang="en-US" altLang="zh-CN" sz="2000">
                <a:latin typeface="Times New Roman"/>
                <a:ea typeface="黑体"/>
                <a:cs typeface="Times New Roman"/>
              </a:rPr>
              <a:t>real-world applications.</a:t>
            </a:r>
            <a:endParaRPr lang="zh-CN" altLang="en-US" sz="2000">
              <a:latin typeface="Times New Roman"/>
              <a:ea typeface="黑体"/>
              <a:cs typeface="Times New Roman"/>
            </a:endParaRPr>
          </a:p>
          <a:p>
            <a:pPr marL="0" indent="0" algn="l">
              <a:lnSpc>
                <a:spcPct val="100000"/>
              </a:lnSpc>
              <a:spcBef>
                <a:spcPts val="1200"/>
              </a:spcBef>
              <a:buNone/>
            </a:pPr>
            <a:endParaRPr lang="zh-CN" altLang="en-US" sz="2000">
              <a:latin typeface="Times New Roman"/>
              <a:ea typeface="黑体"/>
              <a:cs typeface="Times New Roman"/>
            </a:endParaRPr>
          </a:p>
        </p:txBody>
      </p:sp>
    </p:spTree>
    <p:extLst>
      <p:ext uri="{BB962C8B-B14F-4D97-AF65-F5344CB8AC3E}">
        <p14:creationId xmlns:p14="http://schemas.microsoft.com/office/powerpoint/2010/main" val="29965770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0D86B4-18C8-6CDF-679E-F7C74CEB7BAE}"/>
              </a:ext>
            </a:extLst>
          </p:cNvPr>
          <p:cNvSpPr>
            <a:spLocks noGrp="1"/>
          </p:cNvSpPr>
          <p:nvPr>
            <p:ph type="title"/>
          </p:nvPr>
        </p:nvSpPr>
        <p:spPr/>
        <p:txBody>
          <a:bodyPr/>
          <a:lstStyle/>
          <a:p>
            <a:r>
              <a:rPr lang="zh-CN">
                <a:latin typeface="Times New Roman"/>
                <a:cs typeface="Times New Roman"/>
              </a:rPr>
              <a:t>Project Introduction</a:t>
            </a:r>
            <a:endParaRPr lang="zh-CN"/>
          </a:p>
        </p:txBody>
      </p:sp>
      <p:sp>
        <p:nvSpPr>
          <p:cNvPr id="3" name="文本占位符 2">
            <a:extLst>
              <a:ext uri="{FF2B5EF4-FFF2-40B4-BE49-F238E27FC236}">
                <a16:creationId xmlns:a16="http://schemas.microsoft.com/office/drawing/2014/main" id="{42830E54-0E48-18C4-BBF3-D2D30E0BFA7B}"/>
              </a:ext>
            </a:extLst>
          </p:cNvPr>
          <p:cNvSpPr>
            <a:spLocks noGrp="1"/>
          </p:cNvSpPr>
          <p:nvPr>
            <p:ph type="body" sz="quarter" idx="13"/>
          </p:nvPr>
        </p:nvSpPr>
        <p:spPr>
          <a:xfrm>
            <a:off x="442985" y="1144469"/>
            <a:ext cx="7886700" cy="4143375"/>
          </a:xfrm>
        </p:spPr>
        <p:txBody>
          <a:bodyPr vert="horz" lIns="91440" tIns="45720" rIns="91440" bIns="45720" rtlCol="0" anchor="t">
            <a:normAutofit/>
          </a:bodyPr>
          <a:lstStyle/>
          <a:p>
            <a:pPr marL="285750" indent="-285750" algn="l">
              <a:lnSpc>
                <a:spcPct val="200000"/>
              </a:lnSpc>
              <a:spcBef>
                <a:spcPts val="0"/>
              </a:spcBef>
              <a:buFont typeface="Arial,Sans-Serif" panose="020B0604020202020204" pitchFamily="34" charset="0"/>
            </a:pPr>
            <a:r>
              <a:rPr lang="en-US" sz="1800">
                <a:latin typeface="Times New Roman"/>
                <a:cs typeface="Times New Roman"/>
              </a:rPr>
              <a:t>Augmented Reality Eyewear</a:t>
            </a:r>
          </a:p>
          <a:p>
            <a:pPr marL="285750" indent="-285750" algn="l">
              <a:lnSpc>
                <a:spcPct val="200000"/>
              </a:lnSpc>
              <a:spcBef>
                <a:spcPts val="0"/>
              </a:spcBef>
              <a:buFont typeface="Arial,Sans-Serif" panose="020B0604020202020204" pitchFamily="34" charset="0"/>
            </a:pPr>
            <a:r>
              <a:rPr lang="en-US" sz="1800">
                <a:latin typeface="Times New Roman"/>
                <a:cs typeface="Times New Roman"/>
              </a:rPr>
              <a:t>Enhance their safety on the road</a:t>
            </a:r>
          </a:p>
          <a:p>
            <a:pPr marL="285750" indent="-285750" algn="l">
              <a:lnSpc>
                <a:spcPct val="200000"/>
              </a:lnSpc>
              <a:spcBef>
                <a:spcPts val="0"/>
              </a:spcBef>
              <a:buFont typeface="Arial,Sans-Serif" panose="020B0604020202020204" pitchFamily="34" charset="0"/>
            </a:pPr>
            <a:r>
              <a:rPr lang="en-US" sz="1800">
                <a:latin typeface="Times New Roman"/>
                <a:cs typeface="Times New Roman"/>
              </a:rPr>
              <a:t>Address the critical safety challenges cyclists face</a:t>
            </a:r>
          </a:p>
          <a:p>
            <a:pPr marL="742950" lvl="1" indent="-285750">
              <a:lnSpc>
                <a:spcPct val="200000"/>
              </a:lnSpc>
              <a:spcBef>
                <a:spcPts val="0"/>
              </a:spcBef>
              <a:buFont typeface="Arial,Sans-Serif" panose="020B0604020202020204" pitchFamily="34" charset="0"/>
            </a:pPr>
            <a:r>
              <a:rPr lang="en-US" sz="1800">
                <a:latin typeface="Times New Roman"/>
                <a:cs typeface="Times New Roman"/>
              </a:rPr>
              <a:t>Tracking</a:t>
            </a:r>
          </a:p>
          <a:p>
            <a:pPr marL="742950" lvl="1" indent="-285750">
              <a:lnSpc>
                <a:spcPct val="200000"/>
              </a:lnSpc>
              <a:spcBef>
                <a:spcPts val="0"/>
              </a:spcBef>
              <a:buFont typeface="Arial,Sans-Serif" panose="020B0604020202020204" pitchFamily="34" charset="0"/>
            </a:pPr>
            <a:r>
              <a:rPr lang="en-US" sz="1800">
                <a:latin typeface="Times New Roman"/>
                <a:cs typeface="Times New Roman"/>
              </a:rPr>
              <a:t>Lane Detection</a:t>
            </a:r>
          </a:p>
          <a:p>
            <a:pPr marL="742950" lvl="1" indent="-285750">
              <a:lnSpc>
                <a:spcPct val="200000"/>
              </a:lnSpc>
              <a:spcBef>
                <a:spcPts val="0"/>
              </a:spcBef>
              <a:buFont typeface="Arial,Sans-Serif" panose="020B0604020202020204" pitchFamily="34" charset="0"/>
            </a:pPr>
            <a:r>
              <a:rPr lang="en-US" sz="1800">
                <a:latin typeface="Times New Roman"/>
                <a:cs typeface="Times New Roman"/>
              </a:rPr>
              <a:t>Object</a:t>
            </a:r>
            <a:r>
              <a:rPr lang="zh-CN" altLang="en-US" sz="1800">
                <a:latin typeface="Times New Roman"/>
                <a:cs typeface="Times New Roman"/>
              </a:rPr>
              <a:t> </a:t>
            </a:r>
            <a:r>
              <a:rPr lang="en-US" altLang="zh-CN" sz="1800">
                <a:latin typeface="Times New Roman"/>
                <a:cs typeface="Times New Roman"/>
              </a:rPr>
              <a:t>Detection</a:t>
            </a:r>
            <a:endParaRPr lang="en-US" sz="1800">
              <a:latin typeface="Times New Roman"/>
              <a:cs typeface="Times New Roman"/>
            </a:endParaRPr>
          </a:p>
          <a:p>
            <a:pPr marL="742950" lvl="1" indent="-285750">
              <a:lnSpc>
                <a:spcPct val="200000"/>
              </a:lnSpc>
              <a:spcBef>
                <a:spcPts val="0"/>
              </a:spcBef>
              <a:buFont typeface="Arial,Sans-Serif" panose="020B0604020202020204" pitchFamily="34" charset="0"/>
            </a:pPr>
            <a:r>
              <a:rPr lang="en-US" sz="1800">
                <a:latin typeface="Times New Roman"/>
                <a:cs typeface="Times New Roman"/>
              </a:rPr>
              <a:t>Detecting potential hazards</a:t>
            </a:r>
            <a:endParaRPr lang="af-ZA" altLang="zh-CN">
              <a:ea typeface="黑体"/>
            </a:endParaRPr>
          </a:p>
        </p:txBody>
      </p:sp>
      <p:sp>
        <p:nvSpPr>
          <p:cNvPr id="4" name="灯片编号占位符 3">
            <a:extLst>
              <a:ext uri="{FF2B5EF4-FFF2-40B4-BE49-F238E27FC236}">
                <a16:creationId xmlns:a16="http://schemas.microsoft.com/office/drawing/2014/main" id="{BC9D917E-2880-5E82-9FF6-2565C2957F49}"/>
              </a:ext>
            </a:extLst>
          </p:cNvPr>
          <p:cNvSpPr>
            <a:spLocks noGrp="1"/>
          </p:cNvSpPr>
          <p:nvPr>
            <p:ph type="sldNum" sz="quarter" idx="4"/>
          </p:nvPr>
        </p:nvSpPr>
        <p:spPr/>
        <p:txBody>
          <a:bodyPr/>
          <a:lstStyle/>
          <a:p>
            <a:r>
              <a:rPr lang="en-SG"/>
              <a:t>Page </a:t>
            </a:r>
            <a:fld id="{2F63C605-4FC6-46DE-BC90-871762EA3F52}" type="slidenum">
              <a:rPr lang="en-SG" smtClean="0"/>
              <a:pPr/>
              <a:t>4</a:t>
            </a:fld>
            <a:endParaRPr lang="en-SG"/>
          </a:p>
        </p:txBody>
      </p:sp>
      <p:pic>
        <p:nvPicPr>
          <p:cNvPr id="5" name="图片 4" descr="夜晚的街道上骑自行车&#10;&#10;已自动生成说明">
            <a:extLst>
              <a:ext uri="{FF2B5EF4-FFF2-40B4-BE49-F238E27FC236}">
                <a16:creationId xmlns:a16="http://schemas.microsoft.com/office/drawing/2014/main" id="{6EABBD21-6331-D4E3-7246-ADF678B8A5ED}"/>
              </a:ext>
            </a:extLst>
          </p:cNvPr>
          <p:cNvPicPr>
            <a:picLocks noChangeAspect="1"/>
          </p:cNvPicPr>
          <p:nvPr/>
        </p:nvPicPr>
        <p:blipFill>
          <a:blip r:embed="rId3"/>
          <a:stretch>
            <a:fillRect/>
          </a:stretch>
        </p:blipFill>
        <p:spPr>
          <a:xfrm>
            <a:off x="5628863" y="1596906"/>
            <a:ext cx="3200400" cy="3238500"/>
          </a:xfrm>
          <a:prstGeom prst="rect">
            <a:avLst/>
          </a:prstGeom>
          <a:ln>
            <a:noFill/>
          </a:ln>
          <a:effectLst>
            <a:softEdge rad="112500"/>
          </a:effectLst>
        </p:spPr>
      </p:pic>
    </p:spTree>
    <p:extLst>
      <p:ext uri="{BB962C8B-B14F-4D97-AF65-F5344CB8AC3E}">
        <p14:creationId xmlns:p14="http://schemas.microsoft.com/office/powerpoint/2010/main" val="253134025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a:latin typeface="Arial"/>
                <a:cs typeface="Arial"/>
              </a:rPr>
              <a:t>Selective References</a:t>
            </a:r>
            <a:endParaRPr lang="en-SG"/>
          </a:p>
        </p:txBody>
      </p:sp>
      <p:sp>
        <p:nvSpPr>
          <p:cNvPr id="3" name="Text Placeholder 2"/>
          <p:cNvSpPr>
            <a:spLocks noGrp="1"/>
          </p:cNvSpPr>
          <p:nvPr>
            <p:ph type="body" sz="quarter" idx="13"/>
          </p:nvPr>
        </p:nvSpPr>
        <p:spPr>
          <a:xfrm>
            <a:off x="628650" y="1167027"/>
            <a:ext cx="7913657" cy="5345681"/>
          </a:xfrm>
        </p:spPr>
        <p:txBody>
          <a:bodyPr vert="horz" lIns="91440" tIns="45720" rIns="91440" bIns="45720" rtlCol="0" anchor="t">
            <a:noAutofit/>
          </a:bodyPr>
          <a:lstStyle/>
          <a:p>
            <a:pPr algn="l"/>
            <a:r>
              <a:rPr lang="en-SG" sz="1400">
                <a:solidFill>
                  <a:srgbClr val="222222"/>
                </a:solidFill>
                <a:latin typeface="Times New Roman"/>
                <a:cs typeface="Arial"/>
              </a:rPr>
              <a:t>[1] Wu, D. et al. (2022) </a:t>
            </a:r>
            <a:r>
              <a:rPr lang="en-SG" sz="1400" err="1">
                <a:solidFill>
                  <a:srgbClr val="222222"/>
                </a:solidFill>
                <a:latin typeface="Times New Roman"/>
                <a:cs typeface="Arial"/>
              </a:rPr>
              <a:t>Yolop</a:t>
            </a:r>
            <a:r>
              <a:rPr lang="en-SG" sz="1400">
                <a:solidFill>
                  <a:srgbClr val="222222"/>
                </a:solidFill>
                <a:latin typeface="Times New Roman"/>
                <a:cs typeface="Arial"/>
              </a:rPr>
              <a:t>: You only look once for panoptic driving perception, arXiv.org. Available at: https://arxiv.org/abs/2108.11250 (Accessed: 19 May 2024). </a:t>
            </a:r>
            <a:endParaRPr lang="en-SG" altLang="zh-CN" sz="1400">
              <a:solidFill>
                <a:srgbClr val="222222"/>
              </a:solidFill>
              <a:latin typeface="Times New Roman"/>
              <a:ea typeface="黑体" panose="02010609060101010101" pitchFamily="49" charset="-122"/>
              <a:cs typeface="Arial"/>
            </a:endParaRPr>
          </a:p>
          <a:p>
            <a:pPr algn="l"/>
            <a:r>
              <a:rPr lang="en-SG" sz="1400">
                <a:solidFill>
                  <a:srgbClr val="222222"/>
                </a:solidFill>
                <a:latin typeface="Times New Roman"/>
                <a:cs typeface="Arial"/>
              </a:rPr>
              <a:t>[2] Zhao, Y.; Bai, L.; Lyu, Y.; Huang, X. Camera-Based Blind Spot Detection with a General Purpose Lightweight Neural Network. </a:t>
            </a:r>
            <a:r>
              <a:rPr lang="en-SG" sz="1400" i="1">
                <a:solidFill>
                  <a:srgbClr val="222222"/>
                </a:solidFill>
                <a:latin typeface="Times New Roman"/>
                <a:cs typeface="Arial"/>
              </a:rPr>
              <a:t>Electronics</a:t>
            </a:r>
            <a:r>
              <a:rPr lang="en-SG" sz="1400">
                <a:solidFill>
                  <a:srgbClr val="222222"/>
                </a:solidFill>
                <a:latin typeface="Times New Roman"/>
                <a:cs typeface="Arial"/>
              </a:rPr>
              <a:t> </a:t>
            </a:r>
            <a:r>
              <a:rPr lang="en-SG" sz="1400" b="1">
                <a:solidFill>
                  <a:srgbClr val="222222"/>
                </a:solidFill>
                <a:latin typeface="Times New Roman"/>
                <a:cs typeface="Arial"/>
              </a:rPr>
              <a:t>2019</a:t>
            </a:r>
            <a:r>
              <a:rPr lang="en-SG" sz="1400">
                <a:solidFill>
                  <a:srgbClr val="222222"/>
                </a:solidFill>
                <a:latin typeface="Times New Roman"/>
                <a:cs typeface="Arial"/>
              </a:rPr>
              <a:t>, </a:t>
            </a:r>
            <a:r>
              <a:rPr lang="en-SG" sz="1400" i="1">
                <a:solidFill>
                  <a:srgbClr val="222222"/>
                </a:solidFill>
                <a:latin typeface="Times New Roman"/>
                <a:cs typeface="Arial"/>
              </a:rPr>
              <a:t>8</a:t>
            </a:r>
            <a:r>
              <a:rPr lang="en-SG" sz="1400">
                <a:solidFill>
                  <a:srgbClr val="222222"/>
                </a:solidFill>
                <a:latin typeface="Times New Roman"/>
                <a:cs typeface="Arial"/>
              </a:rPr>
              <a:t>, 233. https://doi.org/10.3390/electronics8020233</a:t>
            </a:r>
            <a:endParaRPr lang="en-SG" altLang="zh-CN" sz="1400">
              <a:solidFill>
                <a:srgbClr val="222222"/>
              </a:solidFill>
              <a:latin typeface="Times New Roman"/>
              <a:ea typeface="黑体"/>
              <a:cs typeface="Arial"/>
            </a:endParaRPr>
          </a:p>
          <a:p>
            <a:pPr algn="l"/>
            <a:r>
              <a:rPr lang="en-SG" sz="1400">
                <a:solidFill>
                  <a:srgbClr val="222222"/>
                </a:solidFill>
                <a:latin typeface="Times New Roman"/>
                <a:cs typeface="Arial"/>
              </a:rPr>
              <a:t>[3] E. </a:t>
            </a:r>
            <a:r>
              <a:rPr lang="en-SG" sz="1400" err="1">
                <a:solidFill>
                  <a:srgbClr val="222222"/>
                </a:solidFill>
                <a:latin typeface="Times New Roman"/>
                <a:cs typeface="Arial"/>
              </a:rPr>
              <a:t>Tavanti</a:t>
            </a:r>
            <a:r>
              <a:rPr lang="en-SG" sz="1400">
                <a:solidFill>
                  <a:srgbClr val="222222"/>
                </a:solidFill>
                <a:latin typeface="Times New Roman"/>
                <a:cs typeface="Arial"/>
              </a:rPr>
              <a:t>, A. Rizik, A. Fedeli, D. D. Caviglia and A. Randazzo, "A Short-Range FMCW Radar-Based Approach for Multi-Target Human-Vehicle Detection," in IEEE Transactions on Geoscience and Remote Sensing, vol. 60, pp. 1-16, 2022, Art no. 2003816, </a:t>
            </a:r>
            <a:r>
              <a:rPr lang="en-SG" sz="1400" err="1">
                <a:solidFill>
                  <a:srgbClr val="222222"/>
                </a:solidFill>
                <a:latin typeface="Times New Roman"/>
                <a:cs typeface="Arial"/>
              </a:rPr>
              <a:t>doi</a:t>
            </a:r>
            <a:r>
              <a:rPr lang="en-SG" sz="1400">
                <a:solidFill>
                  <a:srgbClr val="222222"/>
                </a:solidFill>
                <a:latin typeface="Times New Roman"/>
                <a:cs typeface="Arial"/>
              </a:rPr>
              <a:t>: 10.1109/TGRS.2021.3138687.</a:t>
            </a:r>
          </a:p>
          <a:p>
            <a:pPr algn="l"/>
            <a:r>
              <a:rPr lang="en-SG" sz="1400">
                <a:solidFill>
                  <a:srgbClr val="222222"/>
                </a:solidFill>
                <a:latin typeface="Times New Roman"/>
                <a:cs typeface="Arial"/>
              </a:rPr>
              <a:t>[4] </a:t>
            </a:r>
            <a:r>
              <a:rPr lang="en-SG" sz="1400" err="1">
                <a:solidFill>
                  <a:srgbClr val="222222"/>
                </a:solidFill>
                <a:latin typeface="Times New Roman"/>
                <a:cs typeface="Arial"/>
              </a:rPr>
              <a:t>Voigtlaender</a:t>
            </a:r>
            <a:r>
              <a:rPr lang="en-SG" sz="1400">
                <a:solidFill>
                  <a:srgbClr val="222222"/>
                </a:solidFill>
                <a:latin typeface="Times New Roman"/>
                <a:cs typeface="Arial"/>
              </a:rPr>
              <a:t>, P., Krause, M., </a:t>
            </a:r>
            <a:r>
              <a:rPr lang="en-SG" sz="1400" err="1">
                <a:solidFill>
                  <a:srgbClr val="222222"/>
                </a:solidFill>
                <a:latin typeface="Times New Roman"/>
                <a:cs typeface="Arial"/>
              </a:rPr>
              <a:t>Osep</a:t>
            </a:r>
            <a:r>
              <a:rPr lang="en-SG" sz="1400">
                <a:solidFill>
                  <a:srgbClr val="222222"/>
                </a:solidFill>
                <a:latin typeface="Times New Roman"/>
                <a:cs typeface="Arial"/>
              </a:rPr>
              <a:t>, A., Luiten, J., Sekar, B.B.G., Geiger, A. &amp; Leibe, B. MOTS: Multi-Object Tracking and Segmentation. In Proceedings IEEE Conf. on Computer Vision and Pattern Recognition (CVPR), 2019.</a:t>
            </a:r>
          </a:p>
          <a:p>
            <a:pPr algn="l"/>
            <a:r>
              <a:rPr lang="en-SG" sz="1400">
                <a:solidFill>
                  <a:srgbClr val="222222"/>
                </a:solidFill>
                <a:latin typeface="Times New Roman"/>
                <a:cs typeface="Arial"/>
              </a:rPr>
              <a:t>[5] Ristani, E., Solera, F., Zou, R., Cucchiara, R. &amp; Tomasi, C. Performance Measures and a Data Set for Multi-Target, Multi-Camera Tracking. In ECCV workshop on Benchmarking Multi-Target Tracking, 2016.</a:t>
            </a:r>
            <a:endParaRPr lang="en-SG" sz="1400">
              <a:latin typeface="Times New Roman"/>
            </a:endParaRPr>
          </a:p>
          <a:p>
            <a:pPr algn="l"/>
            <a:r>
              <a:rPr lang="en-SG" sz="1400">
                <a:solidFill>
                  <a:srgbClr val="222222"/>
                </a:solidFill>
                <a:latin typeface="Times New Roman"/>
                <a:cs typeface="Arial"/>
              </a:rPr>
              <a:t>[6] Li, Y., Huang, C. &amp; </a:t>
            </a:r>
            <a:r>
              <a:rPr lang="en-SG" sz="1400" err="1">
                <a:solidFill>
                  <a:srgbClr val="222222"/>
                </a:solidFill>
                <a:latin typeface="Times New Roman"/>
                <a:cs typeface="Arial"/>
              </a:rPr>
              <a:t>Nevatia</a:t>
            </a:r>
            <a:r>
              <a:rPr lang="en-SG" sz="1400">
                <a:solidFill>
                  <a:srgbClr val="222222"/>
                </a:solidFill>
                <a:latin typeface="Times New Roman"/>
                <a:cs typeface="Arial"/>
              </a:rPr>
              <a:t>, R. Learning to associate: </a:t>
            </a:r>
            <a:r>
              <a:rPr lang="en-SG" sz="1400" err="1">
                <a:solidFill>
                  <a:srgbClr val="222222"/>
                </a:solidFill>
                <a:latin typeface="Times New Roman"/>
                <a:cs typeface="Arial"/>
              </a:rPr>
              <a:t>HybridBoosted</a:t>
            </a:r>
            <a:r>
              <a:rPr lang="en-SG" sz="1400">
                <a:solidFill>
                  <a:srgbClr val="222222"/>
                </a:solidFill>
                <a:latin typeface="Times New Roman"/>
                <a:cs typeface="Arial"/>
              </a:rPr>
              <a:t> multi-target tracker for crowded scene. In Proceedings of the IEEE Computer Society Conference on Computer Vision and Pattern Recognition, 2009.</a:t>
            </a:r>
          </a:p>
          <a:p>
            <a:pPr algn="l"/>
            <a:r>
              <a:rPr lang="en-SG" sz="1400">
                <a:solidFill>
                  <a:srgbClr val="222222"/>
                </a:solidFill>
                <a:latin typeface="Times New Roman"/>
                <a:cs typeface="Arial"/>
              </a:rPr>
              <a:t>[7] Papers with code - BDD100K dataset. Dataset | Papers With Code. (n.d.). </a:t>
            </a:r>
            <a:r>
              <a:rPr lang="en-SG" sz="1400">
                <a:solidFill>
                  <a:srgbClr val="222222"/>
                </a:solidFill>
                <a:latin typeface="Times New Roman"/>
                <a:cs typeface="Arial"/>
                <a:hlinkClick r:id="rId2">
                  <a:extLst>
                    <a:ext uri="{A12FA001-AC4F-418D-AE19-62706E023703}">
                      <ahyp:hlinkClr xmlns:ahyp="http://schemas.microsoft.com/office/drawing/2018/hyperlinkcolor" val="tx"/>
                    </a:ext>
                  </a:extLst>
                </a:hlinkClick>
              </a:rPr>
              <a:t>https://paperswithcode.com/dataset/bdd100k</a:t>
            </a:r>
            <a:r>
              <a:rPr lang="en-SG" sz="1400">
                <a:solidFill>
                  <a:srgbClr val="222222"/>
                </a:solidFill>
                <a:latin typeface="Times New Roman"/>
                <a:cs typeface="Arial"/>
              </a:rPr>
              <a:t> </a:t>
            </a:r>
          </a:p>
          <a:p>
            <a:pPr algn="l"/>
            <a:r>
              <a:rPr lang="en-SG" sz="1400">
                <a:solidFill>
                  <a:srgbClr val="222222"/>
                </a:solidFill>
                <a:latin typeface="Times New Roman"/>
                <a:cs typeface="Arial"/>
              </a:rPr>
              <a:t>[8] Seita, D. (n.d.). BDD100K: A large-scale diverse driving video database. The Berkeley Artificial Intelligence Research Blog. </a:t>
            </a:r>
            <a:r>
              <a:rPr lang="en-SG" sz="1400">
                <a:solidFill>
                  <a:srgbClr val="222222"/>
                </a:solidFill>
                <a:latin typeface="Times New Roman"/>
                <a:cs typeface="Arial"/>
                <a:hlinkClick r:id="rId3">
                  <a:extLst>
                    <a:ext uri="{A12FA001-AC4F-418D-AE19-62706E023703}">
                      <ahyp:hlinkClr xmlns:ahyp="http://schemas.microsoft.com/office/drawing/2018/hyperlinkcolor" val="tx"/>
                    </a:ext>
                  </a:extLst>
                </a:hlinkClick>
              </a:rPr>
              <a:t>https://bair.berkeley.edu/blog/2018/05/30/bdd/</a:t>
            </a:r>
            <a:r>
              <a:rPr lang="en-SG" sz="1400">
                <a:solidFill>
                  <a:srgbClr val="222222"/>
                </a:solidFill>
                <a:latin typeface="Times New Roman"/>
                <a:cs typeface="Arial"/>
              </a:rPr>
              <a:t> </a:t>
            </a:r>
          </a:p>
          <a:p>
            <a:pPr algn="l"/>
            <a:r>
              <a:rPr lang="en-SG" sz="1400">
                <a:solidFill>
                  <a:srgbClr val="222222"/>
                </a:solidFill>
                <a:latin typeface="Times New Roman"/>
                <a:cs typeface="Arial"/>
              </a:rPr>
              <a:t>[9] Yu, F. (n.d.). BDD100K. </a:t>
            </a:r>
            <a:r>
              <a:rPr lang="en-SG" sz="1400">
                <a:solidFill>
                  <a:srgbClr val="222222"/>
                </a:solidFill>
                <a:latin typeface="Times New Roman"/>
                <a:cs typeface="Arial"/>
                <a:hlinkClick r:id="rId4">
                  <a:extLst>
                    <a:ext uri="{A12FA001-AC4F-418D-AE19-62706E023703}">
                      <ahyp:hlinkClr xmlns:ahyp="http://schemas.microsoft.com/office/drawing/2018/hyperlinkcolor" val="tx"/>
                    </a:ext>
                  </a:extLst>
                </a:hlinkClick>
              </a:rPr>
              <a:t>https://www.vis.xyz/bdd100k/</a:t>
            </a:r>
            <a:r>
              <a:rPr lang="en-SG" sz="1400">
                <a:solidFill>
                  <a:srgbClr val="222222"/>
                </a:solidFill>
                <a:latin typeface="Times New Roman"/>
                <a:cs typeface="Arial"/>
              </a:rPr>
              <a:t> </a:t>
            </a:r>
          </a:p>
          <a:p>
            <a:pPr marL="0" indent="0" algn="l">
              <a:buNone/>
            </a:pPr>
            <a:endParaRPr lang="en-SG" sz="1400">
              <a:solidFill>
                <a:srgbClr val="222222"/>
              </a:solidFill>
              <a:latin typeface="Times New Roman"/>
            </a:endParaRPr>
          </a:p>
        </p:txBody>
      </p:sp>
      <p:sp>
        <p:nvSpPr>
          <p:cNvPr id="4" name="Slide Number Placeholder 3"/>
          <p:cNvSpPr>
            <a:spLocks noGrp="1"/>
          </p:cNvSpPr>
          <p:nvPr>
            <p:ph type="sldNum" sz="quarter" idx="4"/>
          </p:nvPr>
        </p:nvSpPr>
        <p:spPr/>
        <p:txBody>
          <a:bodyPr/>
          <a:lstStyle/>
          <a:p>
            <a:r>
              <a:rPr lang="en-SG"/>
              <a:t>Page </a:t>
            </a:r>
            <a:fld id="{2F63C605-4FC6-46DE-BC90-871762EA3F52}" type="slidenum">
              <a:rPr lang="en-SG" smtClean="0"/>
              <a:pPr/>
              <a:t>40</a:t>
            </a:fld>
            <a:endParaRPr lang="en-SG"/>
          </a:p>
        </p:txBody>
      </p:sp>
    </p:spTree>
    <p:extLst>
      <p:ext uri="{BB962C8B-B14F-4D97-AF65-F5344CB8AC3E}">
        <p14:creationId xmlns:p14="http://schemas.microsoft.com/office/powerpoint/2010/main" val="58231340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31675B35-B93F-FB88-8ECE-631CF3E8F2C2}"/>
              </a:ext>
            </a:extLst>
          </p:cNvPr>
          <p:cNvSpPr>
            <a:spLocks noGrp="1"/>
          </p:cNvSpPr>
          <p:nvPr>
            <p:ph type="body" sz="quarter" idx="13"/>
          </p:nvPr>
        </p:nvSpPr>
        <p:spPr>
          <a:xfrm>
            <a:off x="1859791" y="2510394"/>
            <a:ext cx="5464175" cy="803542"/>
          </a:xfrm>
        </p:spPr>
        <p:txBody>
          <a:bodyPr vert="horz" lIns="91440" tIns="45720" rIns="91440" bIns="45720" rtlCol="0">
            <a:normAutofit/>
          </a:bodyPr>
          <a:lstStyle/>
          <a:p>
            <a:r>
              <a:rPr lang="zh-CN" altLang="en-US" sz="4100" b="1"/>
              <a:t>Thanks for watching</a:t>
            </a:r>
          </a:p>
        </p:txBody>
      </p:sp>
      <p:sp>
        <p:nvSpPr>
          <p:cNvPr id="4" name="灯片编号占位符 3">
            <a:extLst>
              <a:ext uri="{FF2B5EF4-FFF2-40B4-BE49-F238E27FC236}">
                <a16:creationId xmlns:a16="http://schemas.microsoft.com/office/drawing/2014/main" id="{7FEE7CD6-63CD-A188-DEC8-7FE65A2330BC}"/>
              </a:ext>
            </a:extLst>
          </p:cNvPr>
          <p:cNvSpPr>
            <a:spLocks noGrp="1"/>
          </p:cNvSpPr>
          <p:nvPr>
            <p:ph type="sldNum" sz="quarter" idx="4"/>
          </p:nvPr>
        </p:nvSpPr>
        <p:spPr>
          <a:xfrm>
            <a:off x="7998691" y="6492874"/>
            <a:ext cx="1145309" cy="365126"/>
          </a:xfrm>
        </p:spPr>
        <p:txBody>
          <a:bodyPr anchor="ctr">
            <a:normAutofit/>
          </a:bodyPr>
          <a:lstStyle/>
          <a:p>
            <a:pPr>
              <a:spcAft>
                <a:spcPts val="600"/>
              </a:spcAft>
            </a:pPr>
            <a:r>
              <a:rPr lang="en-SG"/>
              <a:t>Page </a:t>
            </a:r>
            <a:fld id="{2F63C605-4FC6-46DE-BC90-871762EA3F52}" type="slidenum">
              <a:rPr lang="en-SG" smtClean="0"/>
              <a:pPr>
                <a:spcAft>
                  <a:spcPts val="600"/>
                </a:spcAft>
              </a:pPr>
              <a:t>41</a:t>
            </a:fld>
            <a:endParaRPr lang="en-SG"/>
          </a:p>
        </p:txBody>
      </p:sp>
    </p:spTree>
    <p:extLst>
      <p:ext uri="{BB962C8B-B14F-4D97-AF65-F5344CB8AC3E}">
        <p14:creationId xmlns:p14="http://schemas.microsoft.com/office/powerpoint/2010/main" val="8817734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2BD38E-80CF-76C3-6233-884BB1BFFDE8}"/>
              </a:ext>
            </a:extLst>
          </p:cNvPr>
          <p:cNvSpPr>
            <a:spLocks noGrp="1"/>
          </p:cNvSpPr>
          <p:nvPr>
            <p:ph type="title"/>
          </p:nvPr>
        </p:nvSpPr>
        <p:spPr/>
        <p:txBody>
          <a:bodyPr/>
          <a:lstStyle/>
          <a:p>
            <a:r>
              <a:rPr lang="en-SG" altLang="zh-CN">
                <a:latin typeface="Times New Roman"/>
                <a:cs typeface="Times New Roman"/>
              </a:rPr>
              <a:t>Business Problem Statement</a:t>
            </a:r>
            <a:endParaRPr lang="zh-CN" b="0">
              <a:latin typeface="Times New Roman"/>
              <a:cs typeface="Times New Roman"/>
            </a:endParaRPr>
          </a:p>
        </p:txBody>
      </p:sp>
      <p:sp>
        <p:nvSpPr>
          <p:cNvPr id="3" name="文本占位符 2">
            <a:extLst>
              <a:ext uri="{FF2B5EF4-FFF2-40B4-BE49-F238E27FC236}">
                <a16:creationId xmlns:a16="http://schemas.microsoft.com/office/drawing/2014/main" id="{0E48F031-6BA3-B42E-ABB5-C8935EA6B964}"/>
              </a:ext>
            </a:extLst>
          </p:cNvPr>
          <p:cNvSpPr>
            <a:spLocks noGrp="1"/>
          </p:cNvSpPr>
          <p:nvPr>
            <p:ph type="body" sz="quarter" idx="13"/>
          </p:nvPr>
        </p:nvSpPr>
        <p:spPr>
          <a:xfrm>
            <a:off x="628650" y="1167027"/>
            <a:ext cx="7886700" cy="5236462"/>
          </a:xfrm>
        </p:spPr>
        <p:txBody>
          <a:bodyPr vert="horz" lIns="91440" tIns="45720" rIns="91440" bIns="45720" rtlCol="0" anchor="t">
            <a:normAutofit/>
          </a:bodyPr>
          <a:lstStyle/>
          <a:p>
            <a:pPr marL="0" indent="0" algn="l">
              <a:lnSpc>
                <a:spcPct val="100000"/>
              </a:lnSpc>
              <a:buNone/>
            </a:pPr>
            <a:r>
              <a:rPr lang="en-US" altLang="zh-CN" sz="2400" b="1">
                <a:latin typeface="Times New Roman"/>
                <a:ea typeface="黑体"/>
                <a:cs typeface="Times New Roman"/>
              </a:rPr>
              <a:t>Business Problem</a:t>
            </a:r>
            <a:endParaRPr lang="zh-CN" sz="2400">
              <a:latin typeface="Times New Roman"/>
              <a:ea typeface="黑体"/>
              <a:cs typeface="Times New Roman"/>
            </a:endParaRPr>
          </a:p>
          <a:p>
            <a:pPr algn="l">
              <a:lnSpc>
                <a:spcPct val="100000"/>
              </a:lnSpc>
              <a:buFont typeface="Arial"/>
              <a:buChar char="•"/>
            </a:pPr>
            <a:r>
              <a:rPr lang="en-US" altLang="zh-CN" sz="1800">
                <a:latin typeface="Times New Roman"/>
                <a:ea typeface="黑体"/>
                <a:cs typeface="Times New Roman"/>
              </a:rPr>
              <a:t>Cyclist Safety Issue</a:t>
            </a:r>
          </a:p>
          <a:p>
            <a:pPr algn="l">
              <a:lnSpc>
                <a:spcPct val="100000"/>
              </a:lnSpc>
              <a:buFont typeface="Arial"/>
              <a:buChar char="•"/>
            </a:pPr>
            <a:r>
              <a:rPr lang="en-US" altLang="zh-CN" sz="1800">
                <a:latin typeface="Times New Roman"/>
                <a:ea typeface="黑体"/>
                <a:cs typeface="Times New Roman"/>
              </a:rPr>
              <a:t>Environment</a:t>
            </a:r>
            <a:r>
              <a:rPr lang="zh-CN" altLang="en-US" sz="1800">
                <a:latin typeface="Times New Roman"/>
                <a:ea typeface="黑体"/>
                <a:cs typeface="Times New Roman"/>
              </a:rPr>
              <a:t> </a:t>
            </a:r>
            <a:r>
              <a:rPr lang="en-US" altLang="zh-CN" sz="1800">
                <a:latin typeface="Times New Roman"/>
                <a:ea typeface="黑体"/>
                <a:cs typeface="Times New Roman"/>
              </a:rPr>
              <a:t>Issue</a:t>
            </a:r>
          </a:p>
          <a:p>
            <a:pPr marL="0" indent="0" algn="l">
              <a:lnSpc>
                <a:spcPct val="100000"/>
              </a:lnSpc>
              <a:buNone/>
            </a:pPr>
            <a:r>
              <a:rPr lang="en-US" altLang="zh-CN" sz="2400" b="1">
                <a:latin typeface="Times New Roman"/>
                <a:ea typeface="黑体"/>
                <a:cs typeface="Times New Roman"/>
              </a:rPr>
              <a:t>Usefulness</a:t>
            </a:r>
            <a:endParaRPr lang="en-US" altLang="zh-CN" sz="2400">
              <a:latin typeface="Times New Roman"/>
              <a:ea typeface="黑体"/>
              <a:cs typeface="Times New Roman"/>
            </a:endParaRPr>
          </a:p>
          <a:p>
            <a:pPr algn="l">
              <a:lnSpc>
                <a:spcPct val="100000"/>
              </a:lnSpc>
              <a:buFont typeface="Arial"/>
              <a:buChar char="•"/>
            </a:pPr>
            <a:r>
              <a:rPr lang="en-US" altLang="zh-CN" sz="1800">
                <a:latin typeface="Times New Roman"/>
                <a:ea typeface="黑体"/>
                <a:cs typeface="Times New Roman"/>
              </a:rPr>
              <a:t>Safety Enhancement</a:t>
            </a:r>
          </a:p>
          <a:p>
            <a:pPr algn="l">
              <a:lnSpc>
                <a:spcPct val="100000"/>
              </a:lnSpc>
              <a:buFont typeface="Arial"/>
              <a:buChar char="•"/>
            </a:pPr>
            <a:r>
              <a:rPr lang="en-US" altLang="zh-CN" sz="1800">
                <a:latin typeface="Times New Roman"/>
                <a:ea typeface="黑体"/>
                <a:cs typeface="Times New Roman"/>
              </a:rPr>
              <a:t>Environment</a:t>
            </a:r>
            <a:r>
              <a:rPr lang="zh-CN" altLang="en-US" sz="1800">
                <a:latin typeface="Times New Roman"/>
                <a:ea typeface="黑体"/>
                <a:cs typeface="Times New Roman"/>
              </a:rPr>
              <a:t> </a:t>
            </a:r>
            <a:r>
              <a:rPr lang="en-US" altLang="zh-CN" sz="1800">
                <a:latin typeface="Times New Roman"/>
                <a:ea typeface="黑体"/>
                <a:cs typeface="Times New Roman"/>
              </a:rPr>
              <a:t>Friendly</a:t>
            </a:r>
          </a:p>
          <a:p>
            <a:pPr marL="0" indent="0" algn="l">
              <a:lnSpc>
                <a:spcPct val="100000"/>
              </a:lnSpc>
              <a:buNone/>
            </a:pPr>
            <a:r>
              <a:rPr lang="en-US" altLang="zh-CN" sz="2400" b="1">
                <a:latin typeface="Times New Roman"/>
                <a:ea typeface="黑体"/>
                <a:cs typeface="Times New Roman"/>
              </a:rPr>
              <a:t>User Experience</a:t>
            </a:r>
            <a:endParaRPr lang="en-US" altLang="zh-CN" sz="2400">
              <a:latin typeface="Times New Roman"/>
              <a:ea typeface="黑体"/>
              <a:cs typeface="Times New Roman"/>
            </a:endParaRPr>
          </a:p>
          <a:p>
            <a:pPr algn="l">
              <a:lnSpc>
                <a:spcPct val="100000"/>
              </a:lnSpc>
              <a:buFont typeface="Arial"/>
              <a:buChar char="•"/>
            </a:pPr>
            <a:r>
              <a:rPr lang="en-US" altLang="zh-CN" sz="1800">
                <a:latin typeface="Times New Roman"/>
                <a:ea typeface="黑体"/>
                <a:cs typeface="Times New Roman"/>
              </a:rPr>
              <a:t>Impact on Singapore</a:t>
            </a:r>
          </a:p>
          <a:p>
            <a:pPr algn="l">
              <a:lnSpc>
                <a:spcPct val="100000"/>
              </a:lnSpc>
              <a:buFont typeface="Arial"/>
              <a:buChar char="•"/>
            </a:pPr>
            <a:r>
              <a:rPr lang="en-US" altLang="zh-CN" sz="1800">
                <a:latin typeface="Times New Roman"/>
                <a:ea typeface="黑体"/>
                <a:cs typeface="Times New Roman"/>
              </a:rPr>
              <a:t>Enhanced Cyclist Safety</a:t>
            </a:r>
          </a:p>
          <a:p>
            <a:pPr algn="l">
              <a:lnSpc>
                <a:spcPct val="100000"/>
              </a:lnSpc>
              <a:buFont typeface="Arial"/>
              <a:buChar char="•"/>
            </a:pPr>
            <a:r>
              <a:rPr lang="en-US" altLang="zh-CN" sz="1800">
                <a:latin typeface="Times New Roman"/>
                <a:ea typeface="黑体"/>
                <a:cs typeface="Times New Roman"/>
              </a:rPr>
              <a:t>Promotion of Sustainable Transportation</a:t>
            </a:r>
          </a:p>
          <a:p>
            <a:pPr algn="l">
              <a:lnSpc>
                <a:spcPct val="100000"/>
              </a:lnSpc>
              <a:buFont typeface="Arial"/>
              <a:buChar char="•"/>
            </a:pPr>
            <a:r>
              <a:rPr lang="en-US" altLang="zh-CN" sz="1800">
                <a:latin typeface="Times New Roman"/>
                <a:ea typeface="黑体"/>
                <a:cs typeface="Times New Roman"/>
              </a:rPr>
              <a:t>Public Health and Well-being</a:t>
            </a:r>
          </a:p>
        </p:txBody>
      </p:sp>
      <p:sp>
        <p:nvSpPr>
          <p:cNvPr id="4" name="灯片编号占位符 3">
            <a:extLst>
              <a:ext uri="{FF2B5EF4-FFF2-40B4-BE49-F238E27FC236}">
                <a16:creationId xmlns:a16="http://schemas.microsoft.com/office/drawing/2014/main" id="{3AF0635A-C6B1-E778-93EA-3BC388D4E81C}"/>
              </a:ext>
            </a:extLst>
          </p:cNvPr>
          <p:cNvSpPr>
            <a:spLocks noGrp="1"/>
          </p:cNvSpPr>
          <p:nvPr>
            <p:ph type="sldNum" sz="quarter" idx="4"/>
          </p:nvPr>
        </p:nvSpPr>
        <p:spPr/>
        <p:txBody>
          <a:bodyPr/>
          <a:lstStyle/>
          <a:p>
            <a:r>
              <a:rPr lang="en-SG">
                <a:latin typeface="Times New Roman"/>
                <a:cs typeface="Times New Roman"/>
              </a:rPr>
              <a:t>Page </a:t>
            </a:r>
            <a:fld id="{2F63C605-4FC6-46DE-BC90-871762EA3F52}" type="slidenum">
              <a:rPr lang="en-SG" smtClean="0">
                <a:latin typeface="Times New Roman"/>
                <a:cs typeface="Times New Roman"/>
              </a:rPr>
              <a:pPr/>
              <a:t>5</a:t>
            </a:fld>
            <a:endParaRPr lang="en-SG">
              <a:latin typeface="Times New Roman"/>
              <a:cs typeface="Times New Roman"/>
            </a:endParaRPr>
          </a:p>
        </p:txBody>
      </p:sp>
      <p:pic>
        <p:nvPicPr>
          <p:cNvPr id="5" name="图片 4" descr="图标&#10;&#10;已自动生成说明">
            <a:extLst>
              <a:ext uri="{FF2B5EF4-FFF2-40B4-BE49-F238E27FC236}">
                <a16:creationId xmlns:a16="http://schemas.microsoft.com/office/drawing/2014/main" id="{8D28FEDB-BA5E-37C8-28B4-71ECE77B68AC}"/>
              </a:ext>
            </a:extLst>
          </p:cNvPr>
          <p:cNvPicPr>
            <a:picLocks noChangeAspect="1"/>
          </p:cNvPicPr>
          <p:nvPr/>
        </p:nvPicPr>
        <p:blipFill>
          <a:blip r:embed="rId3"/>
          <a:stretch>
            <a:fillRect/>
          </a:stretch>
        </p:blipFill>
        <p:spPr>
          <a:xfrm>
            <a:off x="5541597" y="1077642"/>
            <a:ext cx="1960441" cy="1783555"/>
          </a:xfrm>
          <a:prstGeom prst="rect">
            <a:avLst/>
          </a:prstGeom>
        </p:spPr>
      </p:pic>
      <p:pic>
        <p:nvPicPr>
          <p:cNvPr id="6" name="图片 5">
            <a:extLst>
              <a:ext uri="{FF2B5EF4-FFF2-40B4-BE49-F238E27FC236}">
                <a16:creationId xmlns:a16="http://schemas.microsoft.com/office/drawing/2014/main" id="{4E9A0003-F1F3-72C2-E7EB-34E879C0FB05}"/>
              </a:ext>
            </a:extLst>
          </p:cNvPr>
          <p:cNvPicPr>
            <a:picLocks noChangeAspect="1"/>
          </p:cNvPicPr>
          <p:nvPr/>
        </p:nvPicPr>
        <p:blipFill>
          <a:blip r:embed="rId4"/>
          <a:stretch>
            <a:fillRect/>
          </a:stretch>
        </p:blipFill>
        <p:spPr>
          <a:xfrm>
            <a:off x="5541597" y="3695205"/>
            <a:ext cx="2024690" cy="2293323"/>
          </a:xfrm>
          <a:prstGeom prst="rect">
            <a:avLst/>
          </a:prstGeom>
        </p:spPr>
      </p:pic>
    </p:spTree>
    <p:extLst>
      <p:ext uri="{BB962C8B-B14F-4D97-AF65-F5344CB8AC3E}">
        <p14:creationId xmlns:p14="http://schemas.microsoft.com/office/powerpoint/2010/main" val="1289922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79B840-ED46-6C17-AA6C-643265BF4021}"/>
              </a:ext>
            </a:extLst>
          </p:cNvPr>
          <p:cNvSpPr>
            <a:spLocks noGrp="1"/>
          </p:cNvSpPr>
          <p:nvPr>
            <p:ph type="title"/>
          </p:nvPr>
        </p:nvSpPr>
        <p:spPr/>
        <p:txBody>
          <a:bodyPr/>
          <a:lstStyle/>
          <a:p>
            <a:r>
              <a:rPr lang="zh-CN" altLang="en-US">
                <a:latin typeface="Times New Roman"/>
                <a:ea typeface="黑体"/>
                <a:cs typeface="Times New Roman"/>
              </a:rPr>
              <a:t>Product Aim</a:t>
            </a:r>
            <a:endParaRPr lang="zh-CN" altLang="en-US">
              <a:latin typeface="Times New Roman"/>
              <a:cs typeface="Times New Roman"/>
            </a:endParaRPr>
          </a:p>
        </p:txBody>
      </p:sp>
      <p:sp>
        <p:nvSpPr>
          <p:cNvPr id="4" name="灯片编号占位符 3">
            <a:extLst>
              <a:ext uri="{FF2B5EF4-FFF2-40B4-BE49-F238E27FC236}">
                <a16:creationId xmlns:a16="http://schemas.microsoft.com/office/drawing/2014/main" id="{E8B6DCC2-FF28-76AA-087A-5FAD65FBE0E0}"/>
              </a:ext>
            </a:extLst>
          </p:cNvPr>
          <p:cNvSpPr>
            <a:spLocks noGrp="1"/>
          </p:cNvSpPr>
          <p:nvPr>
            <p:ph type="sldNum" sz="quarter" idx="4"/>
          </p:nvPr>
        </p:nvSpPr>
        <p:spPr/>
        <p:txBody>
          <a:bodyPr/>
          <a:lstStyle/>
          <a:p>
            <a:r>
              <a:rPr lang="en-SG">
                <a:latin typeface="Times New Roman"/>
                <a:cs typeface="Times New Roman"/>
              </a:rPr>
              <a:t>Page </a:t>
            </a:r>
            <a:fld id="{2F63C605-4FC6-46DE-BC90-871762EA3F52}" type="slidenum">
              <a:rPr lang="en-SG" smtClean="0">
                <a:latin typeface="Times New Roman"/>
                <a:cs typeface="Times New Roman"/>
              </a:rPr>
              <a:pPr/>
              <a:t>6</a:t>
            </a:fld>
            <a:endParaRPr lang="en-SG">
              <a:latin typeface="Times New Roman"/>
              <a:cs typeface="Times New Roman"/>
            </a:endParaRPr>
          </a:p>
        </p:txBody>
      </p:sp>
      <p:sp>
        <p:nvSpPr>
          <p:cNvPr id="6" name="文本占位符 6">
            <a:extLst>
              <a:ext uri="{FF2B5EF4-FFF2-40B4-BE49-F238E27FC236}">
                <a16:creationId xmlns:a16="http://schemas.microsoft.com/office/drawing/2014/main" id="{08B18EC9-FA4E-E2BE-F91C-56AB4613023D}"/>
              </a:ext>
            </a:extLst>
          </p:cNvPr>
          <p:cNvSpPr txBox="1">
            <a:spLocks/>
          </p:cNvSpPr>
          <p:nvPr/>
        </p:nvSpPr>
        <p:spPr>
          <a:xfrm>
            <a:off x="628650" y="1028578"/>
            <a:ext cx="8117608" cy="5464296"/>
          </a:xfrm>
          <a:prstGeom prst="rect">
            <a:avLst/>
          </a:prstGeom>
        </p:spPr>
        <p:txBody>
          <a:bodyPr vert="horz" lIns="91440" tIns="45720" rIns="91440" bIns="45720" rtlCol="0" anchor="t">
            <a:noAutofit/>
          </a:bodyPr>
          <a:lstStyle>
            <a:lvl1pPr marL="514350" indent="-514350" algn="just" defTabSz="914400" rtl="0" eaLnBrk="1" latinLnBrk="0" hangingPunct="1">
              <a:lnSpc>
                <a:spcPct val="90000"/>
              </a:lnSpc>
              <a:spcBef>
                <a:spcPts val="1000"/>
              </a:spcBef>
              <a:buFont typeface="Arial" panose="020B0604020202020204" pitchFamily="34" charset="0"/>
              <a:buChar char="•"/>
              <a:defRPr sz="2800" b="0" kern="1200" cap="none" baseline="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lnSpc>
                <a:spcPct val="150000"/>
              </a:lnSpc>
              <a:buNone/>
            </a:pPr>
            <a:r>
              <a:rPr lang="en-US" sz="2400" b="1">
                <a:solidFill>
                  <a:schemeClr val="accent1"/>
                </a:solidFill>
                <a:latin typeface="Times New Roman"/>
                <a:ea typeface="黑体"/>
                <a:cs typeface="Times New Roman"/>
              </a:rPr>
              <a:t>Aims:</a:t>
            </a:r>
            <a:endParaRPr lang="zh-CN" altLang="en-US" sz="2400">
              <a:solidFill>
                <a:schemeClr val="accent1"/>
              </a:solidFill>
              <a:latin typeface="Times New Roman"/>
              <a:ea typeface="黑体"/>
              <a:cs typeface="Times New Roman"/>
            </a:endParaRPr>
          </a:p>
          <a:p>
            <a:pPr marL="285750" indent="-285750" algn="l">
              <a:lnSpc>
                <a:spcPct val="150000"/>
              </a:lnSpc>
            </a:pPr>
            <a:r>
              <a:rPr lang="en-US" sz="2000">
                <a:solidFill>
                  <a:srgbClr val="0D0D0D"/>
                </a:solidFill>
                <a:latin typeface="Times New Roman"/>
                <a:ea typeface="黑体"/>
                <a:cs typeface="Times New Roman"/>
              </a:rPr>
              <a:t>To develop a </a:t>
            </a:r>
            <a:r>
              <a:rPr lang="en-US" sz="2000" b="1">
                <a:solidFill>
                  <a:schemeClr val="accent1"/>
                </a:solidFill>
                <a:latin typeface="Times New Roman"/>
                <a:ea typeface="黑体"/>
                <a:cs typeface="Times New Roman"/>
              </a:rPr>
              <a:t>multi-faceted smart cycling assistant</a:t>
            </a:r>
            <a:r>
              <a:rPr lang="en-US" sz="2000">
                <a:solidFill>
                  <a:srgbClr val="0D0D0D"/>
                </a:solidFill>
                <a:latin typeface="Times New Roman"/>
                <a:ea typeface="黑体"/>
                <a:cs typeface="Times New Roman"/>
              </a:rPr>
              <a:t> </a:t>
            </a:r>
            <a:r>
              <a:rPr lang="en-US" sz="2000" b="1">
                <a:solidFill>
                  <a:schemeClr val="accent1"/>
                </a:solidFill>
                <a:latin typeface="Times New Roman"/>
                <a:ea typeface="黑体"/>
                <a:cs typeface="Times New Roman"/>
              </a:rPr>
              <a:t>system</a:t>
            </a:r>
            <a:r>
              <a:rPr lang="en-US" sz="2000">
                <a:solidFill>
                  <a:srgbClr val="0D0D0D"/>
                </a:solidFill>
                <a:latin typeface="Times New Roman"/>
                <a:ea typeface="黑体"/>
                <a:cs typeface="Times New Roman"/>
              </a:rPr>
              <a:t> that enhances the </a:t>
            </a:r>
            <a:r>
              <a:rPr lang="en-US" sz="2000">
                <a:solidFill>
                  <a:srgbClr val="000000"/>
                </a:solidFill>
                <a:latin typeface="Times New Roman"/>
                <a:ea typeface="黑体"/>
                <a:cs typeface="Times New Roman"/>
              </a:rPr>
              <a:t>safety</a:t>
            </a:r>
            <a:r>
              <a:rPr lang="en-US" sz="2000">
                <a:solidFill>
                  <a:srgbClr val="0D0D0D"/>
                </a:solidFill>
                <a:latin typeface="Times New Roman"/>
                <a:ea typeface="黑体"/>
                <a:cs typeface="Times New Roman"/>
              </a:rPr>
              <a:t> and navigation capabilities for riders.</a:t>
            </a:r>
            <a:endParaRPr lang="en-US" sz="2000">
              <a:solidFill>
                <a:schemeClr val="accent1"/>
              </a:solidFill>
              <a:latin typeface="Times New Roman"/>
              <a:ea typeface="黑体"/>
              <a:cs typeface="Times New Roman"/>
            </a:endParaRPr>
          </a:p>
          <a:p>
            <a:pPr marL="285750" indent="-285750" algn="l">
              <a:lnSpc>
                <a:spcPct val="150000"/>
              </a:lnSpc>
            </a:pPr>
            <a:r>
              <a:rPr lang="en-US" sz="2000">
                <a:solidFill>
                  <a:srgbClr val="0D0D0D"/>
                </a:solidFill>
                <a:latin typeface="Times New Roman"/>
                <a:ea typeface="黑体"/>
                <a:cs typeface="Times New Roman"/>
              </a:rPr>
              <a:t>To integrate</a:t>
            </a:r>
            <a:r>
              <a:rPr lang="en-US" sz="2000" b="1">
                <a:solidFill>
                  <a:srgbClr val="0D0D0D"/>
                </a:solidFill>
                <a:latin typeface="Times New Roman"/>
                <a:ea typeface="黑体"/>
                <a:cs typeface="Times New Roman"/>
              </a:rPr>
              <a:t> </a:t>
            </a:r>
            <a:r>
              <a:rPr lang="en-US" sz="2000" b="1">
                <a:solidFill>
                  <a:schemeClr val="accent1"/>
                </a:solidFill>
                <a:latin typeface="Times New Roman"/>
                <a:ea typeface="黑体"/>
                <a:cs typeface="Times New Roman"/>
              </a:rPr>
              <a:t>advanced detection and assistance technologies</a:t>
            </a:r>
            <a:r>
              <a:rPr lang="en-US" sz="2000">
                <a:solidFill>
                  <a:srgbClr val="0D0D0D"/>
                </a:solidFill>
                <a:latin typeface="Times New Roman"/>
                <a:ea typeface="黑体"/>
                <a:cs typeface="Times New Roman"/>
              </a:rPr>
              <a:t> into a  user-friendly platform for cyclists</a:t>
            </a:r>
            <a:r>
              <a:rPr lang="zh-CN" altLang="en-US" sz="2000">
                <a:solidFill>
                  <a:srgbClr val="0D0D0D"/>
                </a:solidFill>
                <a:latin typeface="Times New Roman"/>
                <a:ea typeface="黑体"/>
                <a:cs typeface="Times New Roman"/>
              </a:rPr>
              <a:t> </a:t>
            </a:r>
            <a:r>
              <a:rPr lang="en-US" altLang="zh-CN" sz="2000">
                <a:solidFill>
                  <a:srgbClr val="0D0D0D"/>
                </a:solidFill>
                <a:latin typeface="Times New Roman"/>
                <a:ea typeface="黑体"/>
                <a:cs typeface="Times New Roman"/>
              </a:rPr>
              <a:t>and </a:t>
            </a:r>
            <a:r>
              <a:rPr lang="en-US" sz="2000">
                <a:solidFill>
                  <a:srgbClr val="0D0D0D"/>
                </a:solidFill>
                <a:latin typeface="Times New Roman"/>
                <a:ea typeface="黑体"/>
                <a:cs typeface="Times New Roman"/>
              </a:rPr>
              <a:t>mobility device users.</a:t>
            </a:r>
            <a:endParaRPr lang="en-SG" sz="2000">
              <a:solidFill>
                <a:srgbClr val="404040"/>
              </a:solidFill>
              <a:latin typeface="Times New Roman"/>
              <a:ea typeface="黑体"/>
              <a:cs typeface="Times New Roman"/>
            </a:endParaRPr>
          </a:p>
          <a:p>
            <a:pPr marL="285750" indent="-285750" algn="l">
              <a:lnSpc>
                <a:spcPct val="150000"/>
              </a:lnSpc>
            </a:pPr>
            <a:r>
              <a:rPr lang="en-US" sz="2000">
                <a:solidFill>
                  <a:srgbClr val="0D0D0D"/>
                </a:solidFill>
                <a:latin typeface="Times New Roman"/>
                <a:ea typeface="黑体"/>
                <a:cs typeface="Times New Roman"/>
              </a:rPr>
              <a:t>To create a system that </a:t>
            </a:r>
            <a:r>
              <a:rPr lang="en-US" sz="2000" b="1">
                <a:solidFill>
                  <a:schemeClr val="accent1"/>
                </a:solidFill>
                <a:latin typeface="Times New Roman"/>
                <a:ea typeface="黑体"/>
                <a:cs typeface="Times New Roman"/>
              </a:rPr>
              <a:t>improves situational awareness and decision-making</a:t>
            </a:r>
            <a:r>
              <a:rPr lang="en-US" sz="2000">
                <a:solidFill>
                  <a:srgbClr val="0D0D0D"/>
                </a:solidFill>
                <a:latin typeface="Times New Roman"/>
                <a:ea typeface="黑体"/>
                <a:cs typeface="Times New Roman"/>
              </a:rPr>
              <a:t> in real-time traffic environments</a:t>
            </a:r>
            <a:r>
              <a:rPr lang="en-US" sz="1400">
                <a:solidFill>
                  <a:srgbClr val="0D0D0D"/>
                </a:solidFill>
                <a:latin typeface="Times New Roman"/>
                <a:ea typeface="黑体"/>
                <a:cs typeface="Times New Roman"/>
              </a:rPr>
              <a:t>.</a:t>
            </a:r>
            <a:endParaRPr lang="en-SG" sz="1400">
              <a:solidFill>
                <a:srgbClr val="404040"/>
              </a:solidFill>
              <a:latin typeface="Times New Roman"/>
              <a:ea typeface="黑体"/>
              <a:cs typeface="Times New Roman"/>
            </a:endParaRPr>
          </a:p>
          <a:p>
            <a:pPr lvl="2"/>
            <a:endParaRPr lang="en-SG" sz="1600">
              <a:solidFill>
                <a:srgbClr val="173F7E"/>
              </a:solidFill>
              <a:latin typeface="Times New Roman"/>
              <a:ea typeface="黑体"/>
              <a:cs typeface="Times New Roman"/>
            </a:endParaRPr>
          </a:p>
          <a:p>
            <a:pPr lvl="2">
              <a:buFont typeface="Wingdings" panose="020B0604020202020204" pitchFamily="34" charset="0"/>
              <a:buChar char="§"/>
            </a:pPr>
            <a:endParaRPr lang="en-SG" sz="1600">
              <a:solidFill>
                <a:srgbClr val="173F7E"/>
              </a:solidFill>
              <a:latin typeface="Times New Roman"/>
              <a:ea typeface="黑体"/>
              <a:cs typeface="Times New Roman"/>
            </a:endParaRPr>
          </a:p>
          <a:p>
            <a:pPr lvl="1" indent="-514350">
              <a:buFont typeface="Courier New" panose="020B0604020202020204" pitchFamily="34" charset="0"/>
              <a:buChar char="o"/>
            </a:pPr>
            <a:endParaRPr lang="en-SG" altLang="zh-CN" sz="1600" b="1">
              <a:solidFill>
                <a:srgbClr val="173F7E"/>
              </a:solidFill>
              <a:latin typeface="Times New Roman"/>
              <a:ea typeface="黑体"/>
              <a:cs typeface="Times New Roman"/>
            </a:endParaRPr>
          </a:p>
        </p:txBody>
      </p:sp>
    </p:spTree>
    <p:extLst>
      <p:ext uri="{BB962C8B-B14F-4D97-AF65-F5344CB8AC3E}">
        <p14:creationId xmlns:p14="http://schemas.microsoft.com/office/powerpoint/2010/main" val="6262286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4B72AA-26AA-4C05-4AE1-68F559401349}"/>
              </a:ext>
            </a:extLst>
          </p:cNvPr>
          <p:cNvSpPr>
            <a:spLocks noGrp="1"/>
          </p:cNvSpPr>
          <p:nvPr>
            <p:ph type="ctrTitle"/>
          </p:nvPr>
        </p:nvSpPr>
        <p:spPr/>
        <p:txBody>
          <a:bodyPr>
            <a:normAutofit fontScale="90000"/>
          </a:bodyPr>
          <a:lstStyle/>
          <a:p>
            <a:r>
              <a:rPr lang="zh-CN" altLang="en-US">
                <a:latin typeface="Times New Roman"/>
                <a:ea typeface="黑体"/>
                <a:cs typeface="Times New Roman"/>
              </a:rPr>
              <a:t>Part 2 – Technical Implementations</a:t>
            </a:r>
            <a:endParaRPr lang="zh-CN" altLang="en-US">
              <a:latin typeface="Times New Roman"/>
              <a:cs typeface="Times New Roman"/>
            </a:endParaRPr>
          </a:p>
        </p:txBody>
      </p:sp>
      <p:sp>
        <p:nvSpPr>
          <p:cNvPr id="3" name="副标题 2">
            <a:extLst>
              <a:ext uri="{FF2B5EF4-FFF2-40B4-BE49-F238E27FC236}">
                <a16:creationId xmlns:a16="http://schemas.microsoft.com/office/drawing/2014/main" id="{22A90357-7CE5-7023-D671-E14AC9172056}"/>
              </a:ext>
            </a:extLst>
          </p:cNvPr>
          <p:cNvSpPr>
            <a:spLocks noGrp="1"/>
          </p:cNvSpPr>
          <p:nvPr>
            <p:ph type="subTitle" idx="1"/>
          </p:nvPr>
        </p:nvSpPr>
        <p:spPr/>
        <p:txBody>
          <a:bodyPr vert="horz" lIns="91440" tIns="45720" rIns="91440" bIns="45720" rtlCol="0" anchor="t">
            <a:normAutofit/>
          </a:bodyPr>
          <a:lstStyle/>
          <a:p>
            <a:r>
              <a:rPr lang="zh-CN" altLang="en-US">
                <a:latin typeface="Times New Roman"/>
                <a:ea typeface="黑体"/>
                <a:cs typeface="Times New Roman"/>
              </a:rPr>
              <a:t>The Technical Breakdown</a:t>
            </a:r>
            <a:endParaRPr lang="zh-CN">
              <a:latin typeface="Times New Roman"/>
              <a:cs typeface="Times New Roman"/>
            </a:endParaRPr>
          </a:p>
        </p:txBody>
      </p:sp>
      <p:sp>
        <p:nvSpPr>
          <p:cNvPr id="4" name="灯片编号占位符 3">
            <a:extLst>
              <a:ext uri="{FF2B5EF4-FFF2-40B4-BE49-F238E27FC236}">
                <a16:creationId xmlns:a16="http://schemas.microsoft.com/office/drawing/2014/main" id="{D1EC3D26-4D1E-37AC-F315-B0D7D2AC617D}"/>
              </a:ext>
            </a:extLst>
          </p:cNvPr>
          <p:cNvSpPr>
            <a:spLocks noGrp="1"/>
          </p:cNvSpPr>
          <p:nvPr>
            <p:ph type="sldNum" sz="quarter" idx="4"/>
          </p:nvPr>
        </p:nvSpPr>
        <p:spPr/>
        <p:txBody>
          <a:bodyPr/>
          <a:lstStyle/>
          <a:p>
            <a:r>
              <a:rPr lang="en-SG">
                <a:latin typeface="Times New Roman"/>
                <a:cs typeface="Times New Roman"/>
              </a:rPr>
              <a:t>Page </a:t>
            </a:r>
            <a:fld id="{2F63C605-4FC6-46DE-BC90-871762EA3F52}" type="slidenum">
              <a:rPr lang="en-SG" smtClean="0">
                <a:latin typeface="Times New Roman"/>
                <a:cs typeface="Times New Roman"/>
              </a:rPr>
              <a:pPr/>
              <a:t>7</a:t>
            </a:fld>
            <a:endParaRPr lang="en-SG">
              <a:latin typeface="Times New Roman"/>
              <a:cs typeface="Times New Roman"/>
            </a:endParaRPr>
          </a:p>
        </p:txBody>
      </p:sp>
    </p:spTree>
    <p:extLst>
      <p:ext uri="{BB962C8B-B14F-4D97-AF65-F5344CB8AC3E}">
        <p14:creationId xmlns:p14="http://schemas.microsoft.com/office/powerpoint/2010/main" val="27485569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atin typeface="Times New Roman"/>
                <a:cs typeface="Times New Roman"/>
              </a:rPr>
              <a:t>2. Technical approach overview</a:t>
            </a:r>
          </a:p>
        </p:txBody>
      </p:sp>
      <p:sp>
        <p:nvSpPr>
          <p:cNvPr id="4" name="Slide Number Placeholder 3"/>
          <p:cNvSpPr>
            <a:spLocks noGrp="1"/>
          </p:cNvSpPr>
          <p:nvPr>
            <p:ph type="sldNum" sz="quarter" idx="4"/>
          </p:nvPr>
        </p:nvSpPr>
        <p:spPr/>
        <p:txBody>
          <a:bodyPr/>
          <a:lstStyle/>
          <a:p>
            <a:r>
              <a:rPr lang="en-SG">
                <a:latin typeface="Times New Roman"/>
                <a:cs typeface="Times New Roman"/>
              </a:rPr>
              <a:t>Page </a:t>
            </a:r>
            <a:fld id="{2F63C605-4FC6-46DE-BC90-871762EA3F52}" type="slidenum">
              <a:rPr lang="en-SG" smtClean="0">
                <a:latin typeface="Times New Roman"/>
                <a:cs typeface="Times New Roman"/>
              </a:rPr>
              <a:pPr/>
              <a:t>8</a:t>
            </a:fld>
            <a:endParaRPr lang="en-SG">
              <a:latin typeface="Times New Roman"/>
              <a:cs typeface="Times New Roman"/>
            </a:endParaRPr>
          </a:p>
        </p:txBody>
      </p:sp>
      <p:pic>
        <p:nvPicPr>
          <p:cNvPr id="3" name="图片 2" descr="图形用户界面&#10;&#10;已自动生成说明">
            <a:extLst>
              <a:ext uri="{FF2B5EF4-FFF2-40B4-BE49-F238E27FC236}">
                <a16:creationId xmlns:a16="http://schemas.microsoft.com/office/drawing/2014/main" id="{6D8092E2-508A-FCE7-BE6B-0409F030BB97}"/>
              </a:ext>
            </a:extLst>
          </p:cNvPr>
          <p:cNvPicPr>
            <a:picLocks noChangeAspect="1"/>
          </p:cNvPicPr>
          <p:nvPr/>
        </p:nvPicPr>
        <p:blipFill>
          <a:blip r:embed="rId2"/>
          <a:stretch>
            <a:fillRect/>
          </a:stretch>
        </p:blipFill>
        <p:spPr>
          <a:xfrm>
            <a:off x="631208" y="792026"/>
            <a:ext cx="8165911" cy="6064380"/>
          </a:xfrm>
          <a:prstGeom prst="rect">
            <a:avLst/>
          </a:prstGeom>
        </p:spPr>
      </p:pic>
    </p:spTree>
    <p:extLst>
      <p:ext uri="{BB962C8B-B14F-4D97-AF65-F5344CB8AC3E}">
        <p14:creationId xmlns:p14="http://schemas.microsoft.com/office/powerpoint/2010/main" val="23646333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716E70-3FD7-7D54-5937-50294FFDBB4F}"/>
              </a:ext>
            </a:extLst>
          </p:cNvPr>
          <p:cNvSpPr>
            <a:spLocks noGrp="1"/>
          </p:cNvSpPr>
          <p:nvPr>
            <p:ph type="title"/>
          </p:nvPr>
        </p:nvSpPr>
        <p:spPr/>
        <p:txBody>
          <a:bodyPr/>
          <a:lstStyle/>
          <a:p>
            <a:r>
              <a:rPr lang="zh-CN" altLang="en-US">
                <a:latin typeface="Times New Roman"/>
                <a:ea typeface="黑体"/>
                <a:cs typeface="Times New Roman"/>
              </a:rPr>
              <a:t>2.1 Data Briefing</a:t>
            </a:r>
            <a:endParaRPr lang="zh-CN" altLang="en-US">
              <a:latin typeface="Times New Roman"/>
              <a:cs typeface="Times New Roman"/>
            </a:endParaRPr>
          </a:p>
        </p:txBody>
      </p:sp>
      <p:sp>
        <p:nvSpPr>
          <p:cNvPr id="3" name="文本占位符 2">
            <a:extLst>
              <a:ext uri="{FF2B5EF4-FFF2-40B4-BE49-F238E27FC236}">
                <a16:creationId xmlns:a16="http://schemas.microsoft.com/office/drawing/2014/main" id="{7F211403-CF50-C7EB-EAF7-013D2CA00AD3}"/>
              </a:ext>
            </a:extLst>
          </p:cNvPr>
          <p:cNvSpPr>
            <a:spLocks noGrp="1"/>
          </p:cNvSpPr>
          <p:nvPr>
            <p:ph type="body" sz="quarter" idx="13"/>
          </p:nvPr>
        </p:nvSpPr>
        <p:spPr>
          <a:xfrm>
            <a:off x="628650" y="1167027"/>
            <a:ext cx="7939131" cy="5328319"/>
          </a:xfrm>
        </p:spPr>
        <p:txBody>
          <a:bodyPr vert="horz" lIns="91440" tIns="45720" rIns="91440" bIns="45720" rtlCol="0" anchor="t">
            <a:normAutofit/>
          </a:bodyPr>
          <a:lstStyle/>
          <a:p>
            <a:pPr marL="0" indent="0">
              <a:buNone/>
            </a:pPr>
            <a:r>
              <a:rPr lang="zh-CN" altLang="en-US">
                <a:latin typeface="Times New Roman"/>
                <a:ea typeface="黑体"/>
                <a:cs typeface="Times New Roman"/>
              </a:rPr>
              <a:t>Label Conversion </a:t>
            </a:r>
            <a:endParaRPr lang="zh-CN"/>
          </a:p>
          <a:p>
            <a:pPr marL="457200" indent="-457200"/>
            <a:r>
              <a:rPr lang="zh-CN" altLang="en-US">
                <a:solidFill>
                  <a:srgbClr val="000000"/>
                </a:solidFill>
                <a:latin typeface="Times New Roman"/>
                <a:ea typeface="黑体"/>
                <a:cs typeface="Times New Roman"/>
              </a:rPr>
              <a:t>Detection labels</a:t>
            </a:r>
            <a:endParaRPr lang="zh-CN"/>
          </a:p>
          <a:p>
            <a:pPr lvl="2">
              <a:buFont typeface="Wingdings,Sans-Serif" panose="020B0604020202020204" pitchFamily="34" charset="0"/>
              <a:buChar char="§"/>
            </a:pPr>
            <a:r>
              <a:rPr lang="zh-CN" sz="2400">
                <a:solidFill>
                  <a:srgbClr val="000000"/>
                </a:solidFill>
                <a:latin typeface="Times New Roman"/>
                <a:ea typeface="黑体"/>
                <a:cs typeface="Times New Roman"/>
              </a:rPr>
              <a:t>Bounding Box Coordinate to YOLO format</a:t>
            </a:r>
            <a:endParaRPr lang="en-US" altLang="zh-CN" sz="2400">
              <a:solidFill>
                <a:srgbClr val="000000"/>
              </a:solidFill>
              <a:latin typeface="Times New Roman"/>
              <a:ea typeface="黑体"/>
              <a:cs typeface="Times New Roman"/>
            </a:endParaRPr>
          </a:p>
          <a:p>
            <a:pPr lvl="2">
              <a:buFont typeface="Wingdings,Sans-Serif" panose="020B0604020202020204" pitchFamily="34" charset="0"/>
              <a:buChar char="§"/>
            </a:pPr>
            <a:endParaRPr lang="zh-CN" sz="2100">
              <a:solidFill>
                <a:srgbClr val="000000"/>
              </a:solidFill>
              <a:latin typeface="Times New Roman"/>
              <a:ea typeface="黑体"/>
              <a:cs typeface="Times New Roman"/>
            </a:endParaRPr>
          </a:p>
          <a:p>
            <a:pPr marL="457200" indent="-457200"/>
            <a:r>
              <a:rPr lang="zh-CN" altLang="en-US">
                <a:solidFill>
                  <a:srgbClr val="000000"/>
                </a:solidFill>
                <a:latin typeface="Times New Roman"/>
                <a:ea typeface="黑体"/>
                <a:cs typeface="Times New Roman"/>
              </a:rPr>
              <a:t>Segmentation labels</a:t>
            </a:r>
          </a:p>
          <a:p>
            <a:pPr lvl="2">
              <a:buFont typeface="Wingdings,Sans-Serif" panose="020B0604020202020204" pitchFamily="34" charset="0"/>
              <a:buChar char="§"/>
            </a:pPr>
            <a:r>
              <a:rPr lang="zh-CN">
                <a:solidFill>
                  <a:srgbClr val="000000"/>
                </a:solidFill>
                <a:latin typeface="Times New Roman"/>
                <a:ea typeface="黑体"/>
                <a:cs typeface="Times New Roman"/>
              </a:rPr>
              <a:t>Drivable</a:t>
            </a:r>
          </a:p>
          <a:p>
            <a:pPr lvl="3">
              <a:buFont typeface="Wingdings,Sans-Serif" panose="020B0604020202020204" pitchFamily="34" charset="0"/>
              <a:buChar char="§"/>
            </a:pPr>
            <a:r>
              <a:rPr lang="en-US" altLang="zh-CN">
                <a:solidFill>
                  <a:srgbClr val="000000"/>
                </a:solidFill>
                <a:latin typeface="Times New Roman"/>
                <a:ea typeface="黑体"/>
                <a:cs typeface="Times New Roman"/>
              </a:rPr>
              <a:t>Run-Length-Encoded segmentation mask</a:t>
            </a:r>
          </a:p>
          <a:p>
            <a:pPr lvl="3">
              <a:buFont typeface="Wingdings,Sans-Serif" panose="020B0604020202020204" pitchFamily="34" charset="0"/>
              <a:buChar char="§"/>
            </a:pPr>
            <a:r>
              <a:rPr lang="en-US" altLang="zh-CN">
                <a:solidFill>
                  <a:srgbClr val="000000"/>
                </a:solidFill>
                <a:latin typeface="Times New Roman"/>
                <a:ea typeface="黑体"/>
                <a:cs typeface="Times New Roman"/>
              </a:rPr>
              <a:t>BDD100k </a:t>
            </a:r>
            <a:r>
              <a:rPr lang="zh-CN">
                <a:solidFill>
                  <a:srgbClr val="000000"/>
                </a:solidFill>
                <a:latin typeface="Times New Roman"/>
                <a:ea typeface="黑体"/>
                <a:cs typeface="Times New Roman"/>
              </a:rPr>
              <a:t>Json to YOLO</a:t>
            </a:r>
            <a:endParaRPr lang="zh-CN"/>
          </a:p>
          <a:p>
            <a:pPr lvl="3">
              <a:buFont typeface="Wingdings,Sans-Serif" panose="020B0604020202020204" pitchFamily="34" charset="0"/>
              <a:buChar char="§"/>
            </a:pPr>
            <a:r>
              <a:rPr lang="zh-CN">
                <a:solidFill>
                  <a:srgbClr val="000000"/>
                </a:solidFill>
                <a:latin typeface="Times New Roman"/>
                <a:ea typeface="黑体"/>
                <a:cs typeface="Times New Roman"/>
              </a:rPr>
              <a:t>Normalization</a:t>
            </a:r>
          </a:p>
          <a:p>
            <a:pPr lvl="2">
              <a:buFont typeface="Wingdings,Sans-Serif" panose="020B0604020202020204" pitchFamily="34" charset="0"/>
              <a:buChar char="§"/>
            </a:pPr>
            <a:r>
              <a:rPr lang="zh-CN">
                <a:solidFill>
                  <a:srgbClr val="000000"/>
                </a:solidFill>
                <a:latin typeface="Times New Roman"/>
                <a:ea typeface="黑体"/>
                <a:cs typeface="Times New Roman"/>
              </a:rPr>
              <a:t>Lane</a:t>
            </a:r>
          </a:p>
          <a:p>
            <a:pPr lvl="3">
              <a:buFont typeface="Wingdings,Sans-Serif" panose="020B0604020202020204" pitchFamily="34" charset="0"/>
              <a:buChar char="§"/>
            </a:pPr>
            <a:r>
              <a:rPr lang="zh-CN">
                <a:solidFill>
                  <a:srgbClr val="000000"/>
                </a:solidFill>
                <a:latin typeface="Times New Roman"/>
                <a:ea typeface="黑体"/>
                <a:cs typeface="Times New Roman"/>
              </a:rPr>
              <a:t>Polylines interpolation</a:t>
            </a:r>
          </a:p>
          <a:p>
            <a:pPr lvl="3">
              <a:buFont typeface="Wingdings,Sans-Serif" panose="020B0604020202020204" pitchFamily="34" charset="0"/>
              <a:buChar char="§"/>
            </a:pPr>
            <a:r>
              <a:rPr lang="en-US" altLang="zh-CN">
                <a:solidFill>
                  <a:srgbClr val="000000"/>
                </a:solidFill>
                <a:latin typeface="Times New Roman"/>
                <a:ea typeface="黑体"/>
                <a:cs typeface="Times New Roman"/>
              </a:rPr>
              <a:t>BDD100k </a:t>
            </a:r>
            <a:r>
              <a:rPr lang="zh-CN">
                <a:solidFill>
                  <a:srgbClr val="000000"/>
                </a:solidFill>
                <a:latin typeface="Times New Roman"/>
                <a:ea typeface="黑体"/>
                <a:cs typeface="Times New Roman"/>
              </a:rPr>
              <a:t>Json to YOLO</a:t>
            </a:r>
          </a:p>
          <a:p>
            <a:pPr lvl="3" algn="just">
              <a:buFont typeface="Wingdings,Sans-Serif" panose="020B0604020202020204" pitchFamily="34" charset="0"/>
              <a:buChar char="§"/>
            </a:pPr>
            <a:r>
              <a:rPr lang="zh-CN">
                <a:solidFill>
                  <a:srgbClr val="000000"/>
                </a:solidFill>
                <a:latin typeface="Times New Roman"/>
                <a:ea typeface="黑体"/>
                <a:cs typeface="Times New Roman"/>
              </a:rPr>
              <a:t>Normalization</a:t>
            </a:r>
            <a:endParaRPr lang="zh-CN"/>
          </a:p>
          <a:p>
            <a:pPr lvl="2" algn="just">
              <a:buFont typeface="Wingdings" panose="020B0604020202020204" pitchFamily="34" charset="0"/>
              <a:buChar char="§"/>
            </a:pPr>
            <a:endParaRPr lang="zh-CN" altLang="en-US">
              <a:solidFill>
                <a:srgbClr val="000000"/>
              </a:solidFill>
              <a:latin typeface="Times New Roman"/>
              <a:ea typeface="黑体"/>
              <a:cs typeface="Times New Roman"/>
            </a:endParaRPr>
          </a:p>
          <a:p>
            <a:pPr lvl="1" algn="just">
              <a:buFont typeface="Courier New" panose="020B0604020202020204" pitchFamily="34" charset="0"/>
              <a:buChar char="o"/>
            </a:pPr>
            <a:endParaRPr lang="zh-CN" altLang="en-US">
              <a:solidFill>
                <a:srgbClr val="000000"/>
              </a:solidFill>
              <a:latin typeface="Times New Roman"/>
              <a:ea typeface="黑体"/>
              <a:cs typeface="Times New Roman"/>
            </a:endParaRPr>
          </a:p>
          <a:p>
            <a:pPr lvl="1" algn="just">
              <a:buFont typeface="Courier New" panose="020B0604020202020204" pitchFamily="34" charset="0"/>
              <a:buChar char="o"/>
            </a:pPr>
            <a:endParaRPr lang="zh-CN" altLang="en-US">
              <a:solidFill>
                <a:srgbClr val="000000"/>
              </a:solidFill>
              <a:latin typeface="Times New Roman"/>
              <a:ea typeface="黑体"/>
              <a:cs typeface="Times New Roman"/>
            </a:endParaRPr>
          </a:p>
        </p:txBody>
      </p:sp>
      <p:sp>
        <p:nvSpPr>
          <p:cNvPr id="4" name="灯片编号占位符 3">
            <a:extLst>
              <a:ext uri="{FF2B5EF4-FFF2-40B4-BE49-F238E27FC236}">
                <a16:creationId xmlns:a16="http://schemas.microsoft.com/office/drawing/2014/main" id="{30536F6E-A7B8-93A0-0A7A-A06D12053E3B}"/>
              </a:ext>
            </a:extLst>
          </p:cNvPr>
          <p:cNvSpPr>
            <a:spLocks noGrp="1"/>
          </p:cNvSpPr>
          <p:nvPr>
            <p:ph type="sldNum" sz="quarter" idx="4"/>
          </p:nvPr>
        </p:nvSpPr>
        <p:spPr/>
        <p:txBody>
          <a:bodyPr/>
          <a:lstStyle/>
          <a:p>
            <a:r>
              <a:rPr lang="en-SG">
                <a:latin typeface="Times New Roman"/>
                <a:cs typeface="Times New Roman"/>
              </a:rPr>
              <a:t>Page </a:t>
            </a:r>
            <a:fld id="{2F63C605-4FC6-46DE-BC90-871762EA3F52}" type="slidenum">
              <a:rPr lang="en-SG" smtClean="0">
                <a:latin typeface="Times New Roman"/>
                <a:cs typeface="Times New Roman"/>
              </a:rPr>
              <a:pPr/>
              <a:t>9</a:t>
            </a:fld>
            <a:endParaRPr lang="en-SG">
              <a:latin typeface="Times New Roman"/>
              <a:cs typeface="Times New Roman"/>
            </a:endParaRPr>
          </a:p>
        </p:txBody>
      </p:sp>
    </p:spTree>
    <p:extLst>
      <p:ext uri="{BB962C8B-B14F-4D97-AF65-F5344CB8AC3E}">
        <p14:creationId xmlns:p14="http://schemas.microsoft.com/office/powerpoint/2010/main" val="369732921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UTOFOOTER" val="No"/>
</p:tagLst>
</file>

<file path=ppt/theme/theme1.xml><?xml version="1.0" encoding="utf-8"?>
<a:theme xmlns:a="http://schemas.openxmlformats.org/drawingml/2006/main" name="1_Theme1">
  <a:themeElements>
    <a:clrScheme name="Office">
      <a:dk1>
        <a:sysClr val="windowText" lastClr="000000"/>
      </a:dk1>
      <a:lt1>
        <a:sysClr val="window" lastClr="FFFFFF"/>
      </a:lt1>
      <a:dk2>
        <a:srgbClr val="44546A"/>
      </a:dk2>
      <a:lt2>
        <a:srgbClr val="E7E6E6"/>
      </a:lt2>
      <a:accent1>
        <a:srgbClr val="173F7E"/>
      </a:accent1>
      <a:accent2>
        <a:srgbClr val="F58220"/>
      </a:accent2>
      <a:accent3>
        <a:srgbClr val="404040"/>
      </a:accent3>
      <a:accent4>
        <a:srgbClr val="33BBBC"/>
      </a:accent4>
      <a:accent5>
        <a:srgbClr val="7F7F7F"/>
      </a:accent5>
      <a:accent6>
        <a:srgbClr val="FFFFFF"/>
      </a:accent6>
      <a:hlink>
        <a:srgbClr val="173F7E"/>
      </a:hlink>
      <a:folHlink>
        <a:srgbClr val="7F7F7F"/>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defRPr dirty="0" err="1" smtClean="0">
            <a:solidFill>
              <a:schemeClr val="tx1">
                <a:lumMod val="75000"/>
                <a:lumOff val="25000"/>
              </a:schemeClr>
            </a:solidFill>
          </a:defRPr>
        </a:defPPr>
      </a:lstStyle>
    </a:txDef>
  </a:objectDefaults>
  <a:extraClrSchemeLst/>
  <a:extLst>
    <a:ext uri="{05A4C25C-085E-4340-85A3-A5531E510DB2}">
      <thm15:themeFamily xmlns:thm15="http://schemas.microsoft.com/office/thememl/2012/main" name="Theme1" id="{91B66467-7EFC-4B58-A0EB-3450E8B960CD}" vid="{B85C76FD-7EC2-4663-96A4-3E9E85EF7C1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67ab6411-d00b-4745-ba22-860751159800" xsi:nil="true"/>
    <lcf76f155ced4ddcb4097134ff3c332f xmlns="a1854087-ed87-4570-bcd4-246b2cfbc2df">
      <Terms xmlns="http://schemas.microsoft.com/office/infopath/2007/PartnerControls"/>
    </lcf76f155ced4ddcb4097134ff3c332f>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02985C6ABA3BB2479D4356362557F166" ma:contentTypeVersion="12" ma:contentTypeDescription="Create a new document." ma:contentTypeScope="" ma:versionID="7eed6641df87b5eeee51707e360f2e85">
  <xsd:schema xmlns:xsd="http://www.w3.org/2001/XMLSchema" xmlns:xs="http://www.w3.org/2001/XMLSchema" xmlns:p="http://schemas.microsoft.com/office/2006/metadata/properties" xmlns:ns2="a1854087-ed87-4570-bcd4-246b2cfbc2df" xmlns:ns3="67ab6411-d00b-4745-ba22-860751159800" targetNamespace="http://schemas.microsoft.com/office/2006/metadata/properties" ma:root="true" ma:fieldsID="c0e1d9f412192a4cafb62d38d7bb3450" ns2:_="" ns3:_="">
    <xsd:import namespace="a1854087-ed87-4570-bcd4-246b2cfbc2df"/>
    <xsd:import namespace="67ab6411-d00b-4745-ba22-860751159800"/>
    <xsd:element name="properties">
      <xsd:complexType>
        <xsd:sequence>
          <xsd:element name="documentManagement">
            <xsd:complexType>
              <xsd:all>
                <xsd:element ref="ns2:lcf76f155ced4ddcb4097134ff3c332f" minOccurs="0"/>
                <xsd:element ref="ns3:TaxCatchAll" minOccurs="0"/>
                <xsd:element ref="ns2:MediaServiceMetadata" minOccurs="0"/>
                <xsd:element ref="ns2:MediaServiceFastMetadata" minOccurs="0"/>
                <xsd:element ref="ns2:MediaServiceSearchProperties" minOccurs="0"/>
                <xsd:element ref="ns2:MediaServiceObjectDetectorVersions" minOccurs="0"/>
                <xsd:element ref="ns2:MediaServiceOCR" minOccurs="0"/>
                <xsd:element ref="ns2:MediaServiceGenerationTime" minOccurs="0"/>
                <xsd:element ref="ns2:MediaServiceEventHashCode" minOccurs="0"/>
                <xsd:element ref="ns2:MediaServiceDateTake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1854087-ed87-4570-bcd4-246b2cfbc2df" elementFormDefault="qualified">
    <xsd:import namespace="http://schemas.microsoft.com/office/2006/documentManagement/types"/>
    <xsd:import namespace="http://schemas.microsoft.com/office/infopath/2007/PartnerControls"/>
    <xsd:element name="lcf76f155ced4ddcb4097134ff3c332f" ma:index="9" nillable="true" ma:taxonomy="true" ma:internalName="lcf76f155ced4ddcb4097134ff3c332f" ma:taxonomyFieldName="MediaServiceImageTags" ma:displayName="Image Tags" ma:readOnly="false" ma:fieldId="{5cf76f15-5ced-4ddc-b409-7134ff3c332f}" ma:taxonomyMulti="true" ma:sspId="0cca7581-5256-458a-b218-643d9525617e" ma:termSetId="09814cd3-568e-fe90-9814-8d621ff8fb84" ma:anchorId="fba54fb3-c3e1-fe81-a776-ca4b69148c4d" ma:open="true" ma:isKeyword="false">
      <xsd:complexType>
        <xsd:sequence>
          <xsd:element ref="pc:Terms" minOccurs="0" maxOccurs="1"/>
        </xsd:sequence>
      </xsd:complexType>
    </xsd:element>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SearchProperties" ma:index="13" nillable="true" ma:displayName="MediaServiceSearchProperties" ma:hidden="true" ma:internalName="MediaServiceSearchProperties" ma:readOnly="true">
      <xsd:simpleType>
        <xsd:restriction base="dms:Note"/>
      </xsd:simpleType>
    </xsd:element>
    <xsd:element name="MediaServiceObjectDetectorVersions" ma:index="14" nillable="true" ma:displayName="MediaServiceObjectDetectorVersions" ma:hidden="true" ma:indexed="true" ma:internalName="MediaServiceObjectDetectorVersion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67ab6411-d00b-4745-ba22-860751159800" elementFormDefault="qualified">
    <xsd:import namespace="http://schemas.microsoft.com/office/2006/documentManagement/types"/>
    <xsd:import namespace="http://schemas.microsoft.com/office/infopath/2007/PartnerControls"/>
    <xsd:element name="TaxCatchAll" ma:index="10" nillable="true" ma:displayName="Taxonomy Catch All Column" ma:hidden="true" ma:list="{ff7ee110-0ed6-4e40-80fe-0905a5a95680}" ma:internalName="TaxCatchAll" ma:showField="CatchAllData" ma:web="67ab6411-d00b-4745-ba22-860751159800">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FF1C411-4C0B-4DA3-8378-CF435240D0E2}">
  <ds:schemaRefs>
    <ds:schemaRef ds:uri="67ab6411-d00b-4745-ba22-860751159800"/>
    <ds:schemaRef ds:uri="a1854087-ed87-4570-bcd4-246b2cfbc2df"/>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B11E4024-BD45-433C-B90B-29295DDC834F}">
  <ds:schemaRefs>
    <ds:schemaRef ds:uri="67ab6411-d00b-4745-ba22-860751159800"/>
    <ds:schemaRef ds:uri="a1854087-ed87-4570-bcd4-246b2cfbc2df"/>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2CE02E73-4C7F-4802-8D2A-38E44BA3D16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Application>Microsoft Office PowerPoint</Application>
  <PresentationFormat>On-screen Show (4:3)</PresentationFormat>
  <Slides>41</Slides>
  <Notes>12</Notes>
  <HiddenSlides>0</HiddenSlides>
  <ScaleCrop>false</ScaleCrop>
  <HeadingPairs>
    <vt:vector size="4" baseType="variant">
      <vt:variant>
        <vt:lpstr>Theme</vt:lpstr>
      </vt:variant>
      <vt:variant>
        <vt:i4>1</vt:i4>
      </vt:variant>
      <vt:variant>
        <vt:lpstr>Slide Titles</vt:lpstr>
      </vt:variant>
      <vt:variant>
        <vt:i4>41</vt:i4>
      </vt:variant>
    </vt:vector>
  </HeadingPairs>
  <TitlesOfParts>
    <vt:vector size="42" baseType="lpstr">
      <vt:lpstr>1_Theme1</vt:lpstr>
      <vt:lpstr>Hawkeye</vt:lpstr>
      <vt:lpstr>Outline</vt:lpstr>
      <vt:lpstr>Part 1 - Introduction</vt:lpstr>
      <vt:lpstr>Project Introduction</vt:lpstr>
      <vt:lpstr>Business Problem Statement</vt:lpstr>
      <vt:lpstr>Product Aim</vt:lpstr>
      <vt:lpstr>Part 2 – Technical Implementations</vt:lpstr>
      <vt:lpstr>2. Technical approach overview</vt:lpstr>
      <vt:lpstr>2.1 Data Briefing</vt:lpstr>
      <vt:lpstr>2.1 Data Briefing (cont.)</vt:lpstr>
      <vt:lpstr>2.2.1 Training Procedure</vt:lpstr>
      <vt:lpstr>2.2.2 Model Architecture </vt:lpstr>
      <vt:lpstr>2.3.1 Multi-Object Dection</vt:lpstr>
      <vt:lpstr>2.3.1 Object Dection Results</vt:lpstr>
      <vt:lpstr>2.3.1 Object Dection</vt:lpstr>
      <vt:lpstr>2.3.1 Object Dection</vt:lpstr>
      <vt:lpstr>2.3.1 Object Dection</vt:lpstr>
      <vt:lpstr>2.3.1 Object Dection Results</vt:lpstr>
      <vt:lpstr>2.3.2 Tracking</vt:lpstr>
      <vt:lpstr>2.3.2 Tracking</vt:lpstr>
      <vt:lpstr>2.3.3 Segmentation</vt:lpstr>
      <vt:lpstr>2.3.3.1 Drivable Segmentation</vt:lpstr>
      <vt:lpstr>2.3.3.1 Drivable Segmentation</vt:lpstr>
      <vt:lpstr>2.3.3.1 Drivable Segmentation</vt:lpstr>
      <vt:lpstr>2.3.3.1 Drivable Segmentation</vt:lpstr>
      <vt:lpstr>2.3.3.1 Drivable Segmentation</vt:lpstr>
      <vt:lpstr>2.3.3.2 Lane Segmentation</vt:lpstr>
      <vt:lpstr>2.3.3.2 Lane Segmentation </vt:lpstr>
      <vt:lpstr>2.3.3.2 Lane Segmentation </vt:lpstr>
      <vt:lpstr>2.3.3.2 Lane Segmentation </vt:lpstr>
      <vt:lpstr>2.3.3.2 Lane Segmentation </vt:lpstr>
      <vt:lpstr>2.4.1 Inference Process</vt:lpstr>
      <vt:lpstr>2.4.2 Test Time Augmentation</vt:lpstr>
      <vt:lpstr>2.4.3 Showcase</vt:lpstr>
      <vt:lpstr>2.5 System User Interface</vt:lpstr>
      <vt:lpstr>Part 3 – Wrap-uP</vt:lpstr>
      <vt:lpstr>3.1 Conclusions</vt:lpstr>
      <vt:lpstr>3.2 Limitations</vt:lpstr>
      <vt:lpstr>3.2 Future Work</vt:lpstr>
      <vt:lpstr>Selective 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Xingkang</dc:creator>
  <cp:revision>1</cp:revision>
  <cp:lastPrinted>2017-10-05T01:59:11Z</cp:lastPrinted>
  <dcterms:created xsi:type="dcterms:W3CDTF">2014-12-11T07:55:35Z</dcterms:created>
  <dcterms:modified xsi:type="dcterms:W3CDTF">2024-05-19T14:05:37Z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0x01010002985C6ABA3BB2479D4356362557F166</vt:lpwstr>
  </property>
  <property fmtid="{D5CDD505-2E9C-101B-9397-08002B2CF9AE}" pid="3" name="MediaServiceImageTags">
    <vt:lpwstr/>
  </property>
</Properties>
</file>